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542" r:id="rId2"/>
    <p:sldId id="575" r:id="rId3"/>
    <p:sldId id="543" r:id="rId4"/>
    <p:sldId id="562" r:id="rId5"/>
    <p:sldId id="576" r:id="rId6"/>
    <p:sldId id="577" r:id="rId7"/>
    <p:sldId id="570" r:id="rId8"/>
    <p:sldId id="586" r:id="rId9"/>
    <p:sldId id="571" r:id="rId10"/>
    <p:sldId id="585" r:id="rId11"/>
    <p:sldId id="587" r:id="rId12"/>
    <p:sldId id="588" r:id="rId13"/>
    <p:sldId id="589" r:id="rId14"/>
    <p:sldId id="590" r:id="rId15"/>
    <p:sldId id="580" r:id="rId16"/>
    <p:sldId id="581" r:id="rId17"/>
    <p:sldId id="582" r:id="rId18"/>
    <p:sldId id="583" r:id="rId19"/>
    <p:sldId id="584" r:id="rId20"/>
    <p:sldId id="579" r:id="rId21"/>
    <p:sldId id="572" r:id="rId22"/>
    <p:sldId id="561" r:id="rId23"/>
  </p:sldIdLst>
  <p:sldSz cx="12192000" cy="6858000"/>
  <p:notesSz cx="6797675" cy="9926638"/>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BF0E134E-0411-4FB1-AC92-115E3003B820}">
          <p14:sldIdLst>
            <p14:sldId id="542"/>
            <p14:sldId id="575"/>
            <p14:sldId id="543"/>
            <p14:sldId id="562"/>
            <p14:sldId id="576"/>
            <p14:sldId id="577"/>
            <p14:sldId id="570"/>
            <p14:sldId id="586"/>
            <p14:sldId id="571"/>
            <p14:sldId id="585"/>
            <p14:sldId id="587"/>
            <p14:sldId id="588"/>
            <p14:sldId id="589"/>
            <p14:sldId id="590"/>
            <p14:sldId id="580"/>
            <p14:sldId id="581"/>
            <p14:sldId id="582"/>
            <p14:sldId id="583"/>
            <p14:sldId id="584"/>
            <p14:sldId id="579"/>
            <p14:sldId id="572"/>
            <p14:sldId id="561"/>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AA6"/>
    <a:srgbClr val="3AC0A8"/>
    <a:srgbClr val="49473F"/>
    <a:srgbClr val="B6E3FB"/>
    <a:srgbClr val="675A58"/>
    <a:srgbClr val="EBEBEB"/>
    <a:srgbClr val="744C29"/>
    <a:srgbClr val="FEFEFE"/>
    <a:srgbClr val="E8E8E8"/>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30" autoAdjust="0"/>
    <p:restoredTop sz="87207" autoAdjust="0"/>
  </p:normalViewPr>
  <p:slideViewPr>
    <p:cSldViewPr snapToGrid="0">
      <p:cViewPr>
        <p:scale>
          <a:sx n="50" d="100"/>
          <a:sy n="50" d="100"/>
        </p:scale>
        <p:origin x="-1056" y="-18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2010"/>
    </p:cViewPr>
  </p:sorterViewPr>
  <p:notesViewPr>
    <p:cSldViewPr snapToGrid="0">
      <p:cViewPr varScale="1">
        <p:scale>
          <a:sx n="87" d="100"/>
          <a:sy n="87" d="100"/>
        </p:scale>
        <p:origin x="2988"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539D84D-6A07-4242-8A59-E2B9C9B07B2C}" type="datetimeFigureOut">
              <a:rPr lang="zh-CN" altLang="en-US" smtClean="0"/>
              <a:t>2021/2/25</a:t>
            </a:fld>
            <a:endParaRPr lang="zh-CN" altLang="en-US"/>
          </a:p>
        </p:txBody>
      </p:sp>
      <p:sp>
        <p:nvSpPr>
          <p:cNvPr id="4" name="幻灯片图像占位符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DED7D32D-A78D-40B7-BC54-9B451D1CE91B}" type="slidenum">
              <a:rPr lang="zh-CN" altLang="en-US" smtClean="0"/>
              <a:t>‹#›</a:t>
            </a:fld>
            <a:endParaRPr lang="zh-CN" altLang="en-US"/>
          </a:p>
        </p:txBody>
      </p:sp>
    </p:spTree>
    <p:extLst>
      <p:ext uri="{BB962C8B-B14F-4D97-AF65-F5344CB8AC3E}">
        <p14:creationId xmlns:p14="http://schemas.microsoft.com/office/powerpoint/2010/main" val="320891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EB1757-8956-4EB9-A61B-2BB94BC071D8}" type="slidenum">
              <a:rPr lang="zh-CN" altLang="en-US" smtClean="0"/>
              <a:t>2</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9" name="图片 18"/>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0"/>
          <a:stretch>
            <a:fillRect/>
          </a:stretch>
        </p:blipFill>
        <p:spPr>
          <a:xfrm>
            <a:off x="5222590" y="6173515"/>
            <a:ext cx="1491015" cy="399895"/>
          </a:xfrm>
          <a:prstGeom prst="rect">
            <a:avLst/>
          </a:prstGeom>
        </p:spPr>
      </p:pic>
      <p:cxnSp>
        <p:nvCxnSpPr>
          <p:cNvPr id="3" name="直接连接符 2"/>
          <p:cNvCxnSpPr/>
          <p:nvPr userDrawn="1"/>
        </p:nvCxnSpPr>
        <p:spPr>
          <a:xfrm flipH="1">
            <a:off x="857250" y="6373462"/>
            <a:ext cx="41338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直接连接符 19"/>
          <p:cNvCxnSpPr/>
          <p:nvPr userDrawn="1"/>
        </p:nvCxnSpPr>
        <p:spPr>
          <a:xfrm flipH="1">
            <a:off x="6848475" y="6373462"/>
            <a:ext cx="413385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17" name="图片 16"/>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0"/>
          <a:stretch>
            <a:fillRect/>
          </a:stretch>
        </p:blipFill>
        <p:spPr>
          <a:xfrm>
            <a:off x="5222590" y="6173515"/>
            <a:ext cx="1491015" cy="399895"/>
          </a:xfrm>
          <a:prstGeom prst="rect">
            <a:avLst/>
          </a:prstGeom>
        </p:spPr>
      </p:pic>
      <p:cxnSp>
        <p:nvCxnSpPr>
          <p:cNvPr id="18" name="直接连接符 17"/>
          <p:cNvCxnSpPr/>
          <p:nvPr userDrawn="1"/>
        </p:nvCxnSpPr>
        <p:spPr>
          <a:xfrm flipH="1">
            <a:off x="857250" y="6373462"/>
            <a:ext cx="41338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直接连接符 18"/>
          <p:cNvCxnSpPr/>
          <p:nvPr userDrawn="1"/>
        </p:nvCxnSpPr>
        <p:spPr>
          <a:xfrm flipH="1">
            <a:off x="6848475" y="6373462"/>
            <a:ext cx="413385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585CBDDF-8523-46CC-A431-7D8285451C27}" type="datetimeFigureOut">
              <a:rPr lang="zh-CN" altLang="en-US" smtClean="0"/>
              <a:t>2021/2/25</a:t>
            </a:fld>
            <a:endParaRPr lang="zh-CN" alt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5639D1C-78A5-4283-962A-8E3E1634C050}"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585CBDDF-8523-46CC-A431-7D8285451C27}" type="datetimeFigureOut">
              <a:rPr lang="zh-CN" altLang="en-US" smtClean="0"/>
              <a:t>2021/2/25</a:t>
            </a:fld>
            <a:endParaRPr lang="zh-CN" alt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5639D1C-78A5-4283-962A-8E3E1634C050}"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85CBDDF-8523-46CC-A431-7D8285451C27}" type="datetimeFigureOut">
              <a:rPr lang="zh-CN" altLang="en-US" smtClean="0"/>
              <a:t>2021/2/25</a:t>
            </a:fld>
            <a:endParaRPr lang="zh-CN"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5639D1C-78A5-4283-962A-8E3E1634C050}"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85CBDDF-8523-46CC-A431-7D8285451C27}" type="datetimeFigureOut">
              <a:rPr lang="zh-CN" altLang="en-US" smtClean="0"/>
              <a:t>2021/2/25</a:t>
            </a:fld>
            <a:endParaRPr lang="zh-CN"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5639D1C-78A5-4283-962A-8E3E1634C050}" type="slidenum">
              <a:rPr lang="zh-CN" altLang="en-US" smtClean="0"/>
              <a:t>‹#›</a:t>
            </a:fld>
            <a:endParaRPr lang="zh-CN" alt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dirty="0"/>
              <a:t>Click to edit Master title style</a:t>
            </a:r>
          </a:p>
        </p:txBody>
      </p:sp>
      <p:sp>
        <p:nvSpPr>
          <p:cNvPr id="3"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5788932" y="590550"/>
            <a:ext cx="5691188" cy="5676900"/>
          </a:xfrm>
          <a:custGeom>
            <a:avLst/>
            <a:gdLst>
              <a:gd name="connsiteX0" fmla="*/ 0 w 5691188"/>
              <a:gd name="connsiteY0" fmla="*/ 0 h 5676900"/>
              <a:gd name="connsiteX1" fmla="*/ 5691188 w 5691188"/>
              <a:gd name="connsiteY1" fmla="*/ 0 h 5676900"/>
              <a:gd name="connsiteX2" fmla="*/ 5691188 w 5691188"/>
              <a:gd name="connsiteY2" fmla="*/ 5676900 h 5676900"/>
              <a:gd name="connsiteX3" fmla="*/ 0 w 5691188"/>
              <a:gd name="connsiteY3" fmla="*/ 5676900 h 5676900"/>
            </a:gdLst>
            <a:ahLst/>
            <a:cxnLst>
              <a:cxn ang="0">
                <a:pos x="connsiteX0" y="connsiteY0"/>
              </a:cxn>
              <a:cxn ang="0">
                <a:pos x="connsiteX1" y="connsiteY1"/>
              </a:cxn>
              <a:cxn ang="0">
                <a:pos x="connsiteX2" y="connsiteY2"/>
              </a:cxn>
              <a:cxn ang="0">
                <a:pos x="connsiteX3" y="connsiteY3"/>
              </a:cxn>
            </a:cxnLst>
            <a:rect l="l" t="t" r="r" b="b"/>
            <a:pathLst>
              <a:path w="5691188" h="5676900">
                <a:moveTo>
                  <a:pt x="0" y="0"/>
                </a:moveTo>
                <a:lnTo>
                  <a:pt x="5691188" y="0"/>
                </a:lnTo>
                <a:lnTo>
                  <a:pt x="5691188" y="5676900"/>
                </a:lnTo>
                <a:lnTo>
                  <a:pt x="0" y="5676900"/>
                </a:lnTo>
                <a:close/>
              </a:path>
            </a:pathLst>
          </a:custGeom>
        </p:spPr>
        <p:txBody>
          <a:bodyPr vert="horz" wrap="square"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endParaRPr kumimoji="0" lang="id-ID" sz="2800" b="0" i="0" u="none" strike="noStrike" kern="1200" cap="none" spc="0" normalizeH="0" baseline="0" noProof="0">
              <a:ln>
                <a:noFill/>
              </a:ln>
              <a:solidFill>
                <a:schemeClr val="tx1"/>
              </a:solidFill>
              <a:effectLst/>
              <a:uLnTx/>
              <a:uFillTx/>
              <a:latin typeface="+mn-lt"/>
              <a:ea typeface="+mn-ea"/>
              <a:cs typeface="+mn-cs"/>
            </a:endParaRPr>
          </a:p>
        </p:txBody>
      </p:sp>
      <p:sp>
        <p:nvSpPr>
          <p:cNvPr id="2" name="日期占位符 1"/>
          <p:cNvSpPr>
            <a:spLocks noGrp="1"/>
          </p:cNvSpPr>
          <p:nvPr>
            <p:ph type="dt" sz="half" idx="11"/>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FFB000D9-EBE0-4BAD-B47A-81EB55C7A5D2}" type="datetimeFigureOut">
              <a:rPr kumimoji="0" lang="id-ID" sz="1200" b="0" i="0" u="none" strike="noStrike" kern="1200" cap="none" spc="0" normalizeH="0" baseline="0" noProof="0" smtClean="0">
                <a:ln>
                  <a:noFill/>
                </a:ln>
                <a:solidFill>
                  <a:schemeClr val="tx1">
                    <a:tint val="75000"/>
                  </a:schemeClr>
                </a:solidFill>
                <a:effectLst/>
                <a:uLnTx/>
                <a:uFillTx/>
                <a:latin typeface="+mn-lt"/>
                <a:ea typeface="+mn-ea"/>
                <a:cs typeface="+mn-cs"/>
              </a:rPr>
              <a:t>25/02/2021</a:t>
            </a:fld>
            <a:endParaRPr kumimoji="0" lang="id-ID"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2"/>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d-ID"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3"/>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C7ED9F8-B42F-46C2-8695-69955CD4A398}" type="slidenum">
              <a:rPr kumimoji="0" lang="id-ID" sz="1200" b="0" i="0" u="none" strike="noStrike" kern="1200" cap="none" spc="0" normalizeH="0" baseline="0" noProof="0" smtClean="0">
                <a:ln>
                  <a:noFill/>
                </a:ln>
                <a:solidFill>
                  <a:schemeClr val="tx1">
                    <a:tint val="75000"/>
                  </a:schemeClr>
                </a:solidFill>
                <a:effectLst/>
                <a:uLnTx/>
                <a:uFillTx/>
                <a:latin typeface="+mn-lt"/>
                <a:ea typeface="+mn-ea"/>
                <a:cs typeface="+mn-cs"/>
              </a:rPr>
              <a:t>‹#›</a:t>
            </a:fld>
            <a:endParaRPr kumimoji="0" lang="id-ID"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1.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gif"/><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1.xml"/><Relationship Id="rId5" Type="http://schemas.openxmlformats.org/officeDocument/2006/relationships/image" Target="../media/image46.jpg"/><Relationship Id="rId4" Type="http://schemas.openxmlformats.org/officeDocument/2006/relationships/image" Target="../media/image45.jpg"/></Relationships>
</file>

<file path=ppt/slides/_rels/slide14.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g"/><Relationship Id="rId7" Type="http://schemas.openxmlformats.org/officeDocument/2006/relationships/image" Target="../media/image52.jpeg"/><Relationship Id="rId12" Type="http://schemas.openxmlformats.org/officeDocument/2006/relationships/image" Target="../media/image57.jpg"/><Relationship Id="rId2" Type="http://schemas.openxmlformats.org/officeDocument/2006/relationships/image" Target="../media/image47.jpg"/><Relationship Id="rId1" Type="http://schemas.openxmlformats.org/officeDocument/2006/relationships/slideLayout" Target="../slideLayouts/slideLayout1.xml"/><Relationship Id="rId6" Type="http://schemas.openxmlformats.org/officeDocument/2006/relationships/image" Target="../media/image51.jpeg"/><Relationship Id="rId11" Type="http://schemas.openxmlformats.org/officeDocument/2006/relationships/image" Target="../media/image56.jpeg"/><Relationship Id="rId5" Type="http://schemas.openxmlformats.org/officeDocument/2006/relationships/image" Target="../media/image50.jpeg"/><Relationship Id="rId10" Type="http://schemas.openxmlformats.org/officeDocument/2006/relationships/image" Target="../media/image55.png"/><Relationship Id="rId4" Type="http://schemas.openxmlformats.org/officeDocument/2006/relationships/image" Target="../media/image49.jpg"/><Relationship Id="rId9" Type="http://schemas.openxmlformats.org/officeDocument/2006/relationships/image" Target="../media/image54.jpg"/></Relationships>
</file>

<file path=ppt/slides/_rels/slide15.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jpe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hyperlink" Target="https://happyfoodsystem.jp/shop" TargetMode="Externa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30.jpe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14" y="0"/>
            <a:ext cx="12179586" cy="6859588"/>
          </a:xfrm>
          <a:prstGeom prst="rect">
            <a:avLst/>
          </a:prstGeom>
        </p:spPr>
      </p:pic>
      <p:pic>
        <p:nvPicPr>
          <p:cNvPr id="2" name="图片 1" descr="jcti-logo-999"/>
          <p:cNvPicPr>
            <a:picLocks noChangeAspect="1"/>
          </p:cNvPicPr>
          <p:nvPr/>
        </p:nvPicPr>
        <p:blipFill>
          <a:blip r:embed="rId3"/>
          <a:stretch>
            <a:fillRect/>
          </a:stretch>
        </p:blipFill>
        <p:spPr>
          <a:xfrm>
            <a:off x="684530" y="1066800"/>
            <a:ext cx="1651000" cy="1404620"/>
          </a:xfrm>
          <a:prstGeom prst="rect">
            <a:avLst/>
          </a:prstGeom>
        </p:spPr>
      </p:pic>
      <p:cxnSp>
        <p:nvCxnSpPr>
          <p:cNvPr id="3" name="直接连接符 2"/>
          <p:cNvCxnSpPr/>
          <p:nvPr/>
        </p:nvCxnSpPr>
        <p:spPr>
          <a:xfrm>
            <a:off x="2503170" y="1321435"/>
            <a:ext cx="0" cy="1027430"/>
          </a:xfrm>
          <a:prstGeom prst="line">
            <a:avLst/>
          </a:prstGeom>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2608580" y="1321435"/>
            <a:ext cx="4643755" cy="645160"/>
          </a:xfrm>
          <a:prstGeom prst="rect">
            <a:avLst/>
          </a:prstGeom>
          <a:noFill/>
        </p:spPr>
        <p:txBody>
          <a:bodyPr wrap="square" rtlCol="0" anchor="t">
            <a:spAutoFit/>
          </a:bodyPr>
          <a:lstStyle/>
          <a:p>
            <a:r>
              <a:rPr lang="en-US" altLang="zh-CN" sz="3600" b="1" dirty="0">
                <a:latin typeface="微软雅黑" panose="020B0503020204020204" pitchFamily="34" charset="-122"/>
                <a:ea typeface="微软雅黑" panose="020B0503020204020204" pitchFamily="34" charset="-122"/>
                <a:cs typeface="微软雅黑" panose="020B0503020204020204" pitchFamily="34" charset="-122"/>
              </a:rPr>
              <a:t>JCTI</a:t>
            </a:r>
            <a:r>
              <a:rPr lang="zh-CN" altLang="en-US" sz="3600" b="1" dirty="0">
                <a:latin typeface="微软雅黑" panose="020B0503020204020204" pitchFamily="34" charset="-122"/>
                <a:ea typeface="微软雅黑" panose="020B0503020204020204" pitchFamily="34" charset="-122"/>
                <a:cs typeface="微软雅黑" panose="020B0503020204020204" pitchFamily="34" charset="-122"/>
              </a:rPr>
              <a:t>集团有限公司</a:t>
            </a:r>
          </a:p>
        </p:txBody>
      </p:sp>
      <p:sp>
        <p:nvSpPr>
          <p:cNvPr id="5" name="文本框 4"/>
          <p:cNvSpPr txBox="1"/>
          <p:nvPr/>
        </p:nvSpPr>
        <p:spPr>
          <a:xfrm>
            <a:off x="2636520" y="1966595"/>
            <a:ext cx="2540000" cy="368300"/>
          </a:xfrm>
          <a:prstGeom prst="rect">
            <a:avLst/>
          </a:prstGeom>
          <a:noFill/>
        </p:spPr>
        <p:txBody>
          <a:bodyPr wrap="square" rtlCol="0" anchor="t">
            <a:spAutoFit/>
          </a:bodyPr>
          <a:lstStyle/>
          <a:p>
            <a:r>
              <a:rPr lang="zh-CN" altLang="en-US" dirty="0">
                <a:latin typeface="楷体" panose="02010609060101010101" charset="-122"/>
                <a:ea typeface="楷体" panose="02010609060101010101" charset="-122"/>
                <a:cs typeface="楷体" panose="02010609060101010101" charset="-122"/>
              </a:rPr>
              <a:t>JCTI株式会社</a:t>
            </a:r>
          </a:p>
        </p:txBody>
      </p:sp>
      <p:sp>
        <p:nvSpPr>
          <p:cNvPr id="6" name="文本框 5"/>
          <p:cNvSpPr txBox="1"/>
          <p:nvPr/>
        </p:nvSpPr>
        <p:spPr>
          <a:xfrm>
            <a:off x="2636520" y="2858135"/>
            <a:ext cx="10608945" cy="922020"/>
          </a:xfrm>
          <a:prstGeom prst="rect">
            <a:avLst/>
          </a:prstGeom>
          <a:noFill/>
        </p:spPr>
        <p:txBody>
          <a:bodyPr wrap="square" rtlCol="0" anchor="t">
            <a:spAutoFit/>
          </a:bodyPr>
          <a:lstStyle/>
          <a:p>
            <a:r>
              <a:rPr lang="zh-CN" altLang="en-US" sz="5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企业及旗下业务介绍</a:t>
            </a:r>
          </a:p>
        </p:txBody>
      </p:sp>
      <p:sp>
        <p:nvSpPr>
          <p:cNvPr id="8" name="文本框 7"/>
          <p:cNvSpPr txBox="1"/>
          <p:nvPr/>
        </p:nvSpPr>
        <p:spPr>
          <a:xfrm>
            <a:off x="9019540" y="4852035"/>
            <a:ext cx="2540000" cy="368300"/>
          </a:xfrm>
          <a:prstGeom prst="rect">
            <a:avLst/>
          </a:prstGeom>
          <a:noFill/>
        </p:spPr>
        <p:txBody>
          <a:bodyPr wrap="square" rtlCol="0" anchor="t">
            <a:spAutoFit/>
          </a:bodyPr>
          <a:lstStyle/>
          <a:p>
            <a:pPr algn="r"/>
            <a:r>
              <a:rPr lang="en-US" altLang="zh-CN">
                <a:latin typeface="楷体" panose="02010609060101010101" charset="-122"/>
                <a:ea typeface="楷体" panose="02010609060101010101" charset="-122"/>
                <a:cs typeface="楷体" panose="02010609060101010101" charset="-122"/>
              </a:rPr>
              <a:t>www.JCTO</a:t>
            </a:r>
            <a:r>
              <a:rPr lang="zh-CN" altLang="en-US">
                <a:latin typeface="楷体" panose="02010609060101010101" charset="-122"/>
                <a:ea typeface="楷体" panose="02010609060101010101" charset="-122"/>
                <a:cs typeface="楷体" panose="02010609060101010101" charset="-122"/>
              </a:rPr>
              <a:t>.</a:t>
            </a:r>
            <a:r>
              <a:rPr lang="en-US" altLang="zh-CN">
                <a:latin typeface="楷体" panose="02010609060101010101" charset="-122"/>
                <a:ea typeface="楷体" panose="02010609060101010101" charset="-122"/>
                <a:cs typeface="楷体" panose="02010609060101010101" charset="-122"/>
              </a:rPr>
              <a:t>CO</a:t>
            </a:r>
            <a:r>
              <a:rPr lang="zh-CN" altLang="en-US">
                <a:latin typeface="楷体" panose="02010609060101010101" charset="-122"/>
                <a:ea typeface="楷体" panose="02010609060101010101" charset="-122"/>
                <a:cs typeface="楷体" panose="02010609060101010101" charset="-122"/>
              </a:rPr>
              <a:t>.</a:t>
            </a:r>
            <a:r>
              <a:rPr lang="en-US" altLang="zh-CN">
                <a:latin typeface="楷体" panose="02010609060101010101" charset="-122"/>
                <a:ea typeface="楷体" panose="02010609060101010101" charset="-122"/>
                <a:cs typeface="楷体" panose="02010609060101010101" charset="-122"/>
              </a:rPr>
              <a:t>JP</a:t>
            </a:r>
          </a:p>
        </p:txBody>
      </p:sp>
      <p:sp>
        <p:nvSpPr>
          <p:cNvPr id="104" name="文本框 103"/>
          <p:cNvSpPr txBox="1"/>
          <p:nvPr/>
        </p:nvSpPr>
        <p:spPr>
          <a:xfrm>
            <a:off x="6489700" y="5220335"/>
            <a:ext cx="5080000" cy="337185"/>
          </a:xfrm>
          <a:prstGeom prst="rect">
            <a:avLst/>
          </a:prstGeom>
          <a:noFill/>
          <a:ln w="9525">
            <a:noFill/>
          </a:ln>
        </p:spPr>
        <p:txBody>
          <a:bodyPr>
            <a:spAutoFit/>
          </a:bodyPr>
          <a:lstStyle/>
          <a:p>
            <a:pPr indent="0" algn="r"/>
            <a:r>
              <a:rPr lang="zh-CN" sz="1400" b="1" dirty="0">
                <a:solidFill>
                  <a:srgbClr val="000000"/>
                </a:solidFill>
                <a:latin typeface="楷体" panose="02010609060101010101" charset="-122"/>
                <a:ea typeface="楷体" panose="02010609060101010101" charset="-122"/>
                <a:cs typeface="楷体" panose="02010609060101010101" charset="-122"/>
              </a:rPr>
              <a:t>〒</a:t>
            </a:r>
            <a:r>
              <a:rPr lang="en-US" sz="1600" b="1" dirty="0">
                <a:solidFill>
                  <a:srgbClr val="000000"/>
                </a:solidFill>
                <a:latin typeface="楷体" panose="02010609060101010101" charset="-122"/>
                <a:ea typeface="楷体" panose="02010609060101010101" charset="-122"/>
                <a:cs typeface="楷体" panose="02010609060101010101" charset="-122"/>
              </a:rPr>
              <a:t>540-0029</a:t>
            </a:r>
            <a:r>
              <a:rPr lang="zh-CN" sz="1400" b="1" dirty="0">
                <a:solidFill>
                  <a:srgbClr val="000000"/>
                </a:solidFill>
                <a:latin typeface="楷体" panose="02010609060101010101" charset="-122"/>
                <a:ea typeface="楷体" panose="02010609060101010101" charset="-122"/>
                <a:cs typeface="楷体" panose="02010609060101010101" charset="-122"/>
              </a:rPr>
              <a:t>大阪市中央区本町橋</a:t>
            </a:r>
            <a:r>
              <a:rPr lang="en-US" sz="1600" b="1" dirty="0">
                <a:solidFill>
                  <a:srgbClr val="000000"/>
                </a:solidFill>
                <a:latin typeface="楷体" panose="02010609060101010101" charset="-122"/>
                <a:ea typeface="楷体" panose="02010609060101010101" charset="-122"/>
                <a:cs typeface="楷体" panose="02010609060101010101" charset="-122"/>
              </a:rPr>
              <a:t>2</a:t>
            </a:r>
            <a:r>
              <a:rPr lang="zh-CN" sz="1400" b="1" dirty="0">
                <a:solidFill>
                  <a:srgbClr val="000000"/>
                </a:solidFill>
                <a:latin typeface="楷体" panose="02010609060101010101" charset="-122"/>
                <a:ea typeface="楷体" panose="02010609060101010101" charset="-122"/>
                <a:cs typeface="楷体" panose="02010609060101010101" charset="-122"/>
              </a:rPr>
              <a:t>番</a:t>
            </a:r>
            <a:r>
              <a:rPr lang="en-US" sz="1600" b="1" dirty="0">
                <a:solidFill>
                  <a:srgbClr val="000000"/>
                </a:solidFill>
                <a:latin typeface="楷体" panose="02010609060101010101" charset="-122"/>
                <a:ea typeface="楷体" panose="02010609060101010101" charset="-122"/>
                <a:cs typeface="楷体" panose="02010609060101010101" charset="-122"/>
              </a:rPr>
              <a:t>23</a:t>
            </a:r>
            <a:r>
              <a:rPr lang="zh-CN" sz="1400" b="1" dirty="0">
                <a:solidFill>
                  <a:srgbClr val="000000"/>
                </a:solidFill>
                <a:latin typeface="楷体" panose="02010609060101010101" charset="-122"/>
                <a:ea typeface="楷体" panose="02010609060101010101" charset="-122"/>
                <a:cs typeface="楷体" panose="02010609060101010101" charset="-122"/>
              </a:rPr>
              <a:t>号第</a:t>
            </a:r>
            <a:r>
              <a:rPr lang="en-US" sz="1600" b="1" dirty="0">
                <a:solidFill>
                  <a:srgbClr val="000000"/>
                </a:solidFill>
                <a:latin typeface="楷体" panose="02010609060101010101" charset="-122"/>
                <a:ea typeface="楷体" panose="02010609060101010101" charset="-122"/>
                <a:cs typeface="楷体" panose="02010609060101010101" charset="-122"/>
              </a:rPr>
              <a:t>7</a:t>
            </a:r>
            <a:r>
              <a:rPr lang="zh-CN" sz="1400" b="1" dirty="0" smtClean="0">
                <a:solidFill>
                  <a:srgbClr val="000000"/>
                </a:solidFill>
                <a:latin typeface="楷体" panose="02010609060101010101" charset="-122"/>
                <a:ea typeface="楷体" panose="02010609060101010101" charset="-122"/>
                <a:cs typeface="楷体" panose="02010609060101010101" charset="-122"/>
              </a:rPr>
              <a:t>松屋</a:t>
            </a:r>
            <a:r>
              <a:rPr lang="zh-CN" altLang="en-US" sz="1400" b="1" dirty="0" smtClean="0">
                <a:solidFill>
                  <a:srgbClr val="000000"/>
                </a:solidFill>
                <a:latin typeface="楷体" panose="02010609060101010101" charset="-122"/>
                <a:ea typeface="楷体" panose="02010609060101010101" charset="-122"/>
                <a:cs typeface="楷体" panose="02010609060101010101" charset="-122"/>
              </a:rPr>
              <a:t>大厦</a:t>
            </a:r>
            <a:r>
              <a:rPr lang="en-US" sz="1600" b="1" dirty="0" smtClean="0">
                <a:solidFill>
                  <a:srgbClr val="000000"/>
                </a:solidFill>
                <a:latin typeface="楷体" panose="02010609060101010101" charset="-122"/>
                <a:ea typeface="楷体" panose="02010609060101010101" charset="-122"/>
                <a:cs typeface="楷体" panose="02010609060101010101" charset="-122"/>
              </a:rPr>
              <a:t>7F</a:t>
            </a:r>
            <a:endParaRPr lang="en-US" altLang="en-US" sz="1600" b="1" dirty="0">
              <a:solidFill>
                <a:srgbClr val="000000"/>
              </a:solidFill>
              <a:latin typeface="楷体" panose="02010609060101010101" charset="-122"/>
              <a:ea typeface="楷体" panose="02010609060101010101" charset="-122"/>
              <a:cs typeface="楷体" panose="02010609060101010101" charset="-122"/>
            </a:endParaRPr>
          </a:p>
        </p:txBody>
      </p:sp>
      <p:sp>
        <p:nvSpPr>
          <p:cNvPr id="12" name="文本框 11"/>
          <p:cNvSpPr txBox="1"/>
          <p:nvPr/>
        </p:nvSpPr>
        <p:spPr>
          <a:xfrm>
            <a:off x="4942840" y="5557520"/>
            <a:ext cx="6616700" cy="368300"/>
          </a:xfrm>
          <a:prstGeom prst="rect">
            <a:avLst/>
          </a:prstGeom>
          <a:noFill/>
        </p:spPr>
        <p:txBody>
          <a:bodyPr wrap="square" rtlCol="0" anchor="t">
            <a:spAutoFit/>
          </a:bodyPr>
          <a:lstStyle/>
          <a:p>
            <a:pPr algn="r"/>
            <a:r>
              <a:rPr lang="zh-CN" altLang="en-US"/>
              <a:t>TEL 06-6940-0826 FAX 06-6940-0827 Email:jcti7@hotmail.com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文本框 103"/>
          <p:cNvSpPr txBox="1"/>
          <p:nvPr/>
        </p:nvSpPr>
        <p:spPr>
          <a:xfrm>
            <a:off x="601186" y="5775027"/>
            <a:ext cx="3887470" cy="523220"/>
          </a:xfrm>
          <a:prstGeom prst="rect">
            <a:avLst/>
          </a:prstGeom>
          <a:noFill/>
          <a:ln w="9525">
            <a:noFill/>
          </a:ln>
        </p:spPr>
        <p:txBody>
          <a:bodyPr wrap="square">
            <a:spAutoFit/>
          </a:bodyPr>
          <a:lstStyle/>
          <a:p>
            <a:pPr indent="0"/>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rPr>
              <a:t>定期举办春季，秋季新商品展示会。</a:t>
            </a:r>
            <a:endParaRPr lang="en-US" sz="1400" b="0" dirty="0">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rPr>
              <a:t>定期向</a:t>
            </a:r>
            <a:r>
              <a:rPr lang="en-US" altLang="zh-CN" sz="1400" dirty="0" smtClean="0">
                <a:latin typeface="微软雅黑" panose="020B0503020204020204" pitchFamily="34" charset="-122"/>
                <a:ea typeface="微软雅黑" panose="020B0503020204020204" pitchFamily="34" charset="-122"/>
                <a:cs typeface="微软雅黑" panose="020B0503020204020204" pitchFamily="34" charset="-122"/>
              </a:rPr>
              <a:t>JCTI</a:t>
            </a: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rPr>
              <a:t>提供最新商品信息。</a:t>
            </a:r>
            <a:r>
              <a:rPr lang="en-US" sz="1400" b="0" dirty="0" smtClean="0">
                <a:latin typeface="微软雅黑" panose="020B0503020204020204" pitchFamily="34" charset="-122"/>
                <a:ea typeface="微软雅黑" panose="020B0503020204020204" pitchFamily="34" charset="-122"/>
                <a:cs typeface="微软雅黑" panose="020B0503020204020204" pitchFamily="34" charset="-122"/>
              </a:rPr>
              <a:t> </a:t>
            </a:r>
            <a:endParaRPr lang="en-US" altLang="en-US" sz="1400" b="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146" name="Text Box 38"/>
          <p:cNvSpPr txBox="1"/>
          <p:nvPr/>
        </p:nvSpPr>
        <p:spPr>
          <a:xfrm>
            <a:off x="357188" y="495300"/>
            <a:ext cx="571500" cy="1076325"/>
          </a:xfrm>
          <a:prstGeom prst="rect">
            <a:avLst/>
          </a:prstGeom>
          <a:solidFill>
            <a:srgbClr val="27AEB8"/>
          </a:solidFill>
          <a:ln w="9525">
            <a:noFill/>
          </a:ln>
        </p:spPr>
        <p:txBody>
          <a:bodyPr wrap="square" anchor="t">
            <a:spAutoFit/>
          </a:bodyPr>
          <a:lstStyle/>
          <a:p>
            <a:pPr algn="r" eaLnBrk="0" hangingPunct="0"/>
            <a:r>
              <a:rPr lang="zh-CN" altLang="en-US" sz="3200" b="1" dirty="0">
                <a:solidFill>
                  <a:schemeClr val="bg1"/>
                </a:solidFill>
                <a:latin typeface="微软雅黑" panose="020B0503020204020204" pitchFamily="34" charset="-122"/>
                <a:ea typeface="微软雅黑" panose="020B0503020204020204" pitchFamily="34" charset="-122"/>
              </a:rPr>
              <a:t>项目</a:t>
            </a:r>
          </a:p>
        </p:txBody>
      </p:sp>
      <p:cxnSp>
        <p:nvCxnSpPr>
          <p:cNvPr id="22" name="直接连接符 21"/>
          <p:cNvCxnSpPr/>
          <p:nvPr/>
        </p:nvCxnSpPr>
        <p:spPr>
          <a:xfrm>
            <a:off x="1028700" y="998538"/>
            <a:ext cx="2000250" cy="1588"/>
          </a:xfrm>
          <a:prstGeom prst="line">
            <a:avLst/>
          </a:prstGeom>
          <a:ln>
            <a:solidFill>
              <a:srgbClr val="27AEB8"/>
            </a:solidFill>
          </a:ln>
        </p:spPr>
        <p:style>
          <a:lnRef idx="1">
            <a:schemeClr val="accent1"/>
          </a:lnRef>
          <a:fillRef idx="0">
            <a:schemeClr val="accent1"/>
          </a:fillRef>
          <a:effectRef idx="0">
            <a:schemeClr val="accent1"/>
          </a:effectRef>
          <a:fontRef idx="minor">
            <a:schemeClr val="tx1"/>
          </a:fontRef>
        </p:style>
      </p:cxnSp>
      <p:sp>
        <p:nvSpPr>
          <p:cNvPr id="6148" name="矩形 41"/>
          <p:cNvSpPr/>
          <p:nvPr/>
        </p:nvSpPr>
        <p:spPr>
          <a:xfrm>
            <a:off x="1089025" y="781050"/>
            <a:ext cx="4716463" cy="245110"/>
          </a:xfrm>
          <a:prstGeom prst="rect">
            <a:avLst/>
          </a:prstGeom>
          <a:noFill/>
          <a:ln w="0">
            <a:noFill/>
          </a:ln>
        </p:spPr>
        <p:txBody>
          <a:bodyPr wrap="square" anchor="t">
            <a:spAutoFit/>
          </a:bodyPr>
          <a:lstStyle/>
          <a:p>
            <a:r>
              <a:rPr lang="zh-CN" altLang="en-US" sz="1000" i="1" dirty="0">
                <a:solidFill>
                  <a:srgbClr val="A6A6A6"/>
                </a:solidFill>
                <a:latin typeface="微软雅黑" panose="020B0503020204020204" pitchFamily="34" charset="-122"/>
                <a:ea typeface="微软雅黑" panose="020B0503020204020204" pitchFamily="34" charset="-122"/>
              </a:rPr>
              <a:t>日本药妆、日用品、食品等相关贸易事业</a:t>
            </a:r>
          </a:p>
        </p:txBody>
      </p:sp>
      <p:sp>
        <p:nvSpPr>
          <p:cNvPr id="6149" name="Text Box 38"/>
          <p:cNvSpPr txBox="1"/>
          <p:nvPr/>
        </p:nvSpPr>
        <p:spPr>
          <a:xfrm>
            <a:off x="1089025" y="1022985"/>
            <a:ext cx="7255510" cy="337185"/>
          </a:xfrm>
          <a:prstGeom prst="rect">
            <a:avLst/>
          </a:prstGeom>
          <a:noFill/>
          <a:ln w="9525">
            <a:noFill/>
          </a:ln>
        </p:spPr>
        <p:txBody>
          <a:bodyPr wrap="square" anchor="t">
            <a:spAutoFit/>
          </a:bodyPr>
          <a:lstStyle/>
          <a:p>
            <a:pPr eaLnBrk="0" hangingPunct="0"/>
            <a:r>
              <a:rPr lang="zh-CN" altLang="en-US" sz="1600" dirty="0">
                <a:solidFill>
                  <a:srgbClr val="27AEB8"/>
                </a:solidFill>
                <a:latin typeface="微软雅黑" panose="020B0503020204020204" pitchFamily="34" charset="-122"/>
                <a:ea typeface="微软雅黑" panose="020B0503020204020204" pitchFamily="34" charset="-122"/>
              </a:rPr>
              <a:t>供应体系完善，渠道稳固拓展。</a:t>
            </a:r>
          </a:p>
        </p:txBody>
      </p:sp>
      <p:sp>
        <p:nvSpPr>
          <p:cNvPr id="8" name="文本框 7"/>
          <p:cNvSpPr txBox="1"/>
          <p:nvPr/>
        </p:nvSpPr>
        <p:spPr>
          <a:xfrm>
            <a:off x="357346" y="1653930"/>
            <a:ext cx="5629910" cy="369332"/>
          </a:xfrm>
          <a:prstGeom prst="rect">
            <a:avLst/>
          </a:prstGeom>
          <a:noFill/>
          <a:ln w="9525">
            <a:noFill/>
          </a:ln>
        </p:spPr>
        <p:txBody>
          <a:bodyPr wrap="square">
            <a:spAutoFit/>
          </a:bodyPr>
          <a:lstStyle/>
          <a:p>
            <a:pPr eaLnBrk="0" hangingPunct="0">
              <a:defRPr/>
            </a:pPr>
            <a:r>
              <a:rPr lang="zh-CN" altLang="en-US" dirty="0" smtClean="0">
                <a:latin typeface="微软雅黑" panose="020B0503020204020204" pitchFamily="34" charset="-122"/>
                <a:ea typeface="微软雅黑" panose="020B0503020204020204" pitchFamily="34" charset="-122"/>
                <a:cs typeface="微软雅黑" panose="020B0503020204020204" pitchFamily="34" charset="-122"/>
                <a:sym typeface="+mn-ea"/>
              </a:rPr>
              <a:t>供货渠道</a:t>
            </a:r>
            <a:r>
              <a:rPr lang="en-US" altLang="ja-JP" dirty="0" smtClean="0">
                <a:latin typeface="微软雅黑" panose="020B0503020204020204" pitchFamily="34" charset="-122"/>
                <a:ea typeface="微软雅黑" panose="020B0503020204020204" pitchFamily="34" charset="-122"/>
                <a:cs typeface="微软雅黑" panose="020B0503020204020204" pitchFamily="34" charset="-122"/>
                <a:sym typeface="+mn-ea"/>
              </a:rPr>
              <a:t>①</a:t>
            </a:r>
            <a:r>
              <a:rPr lang="ja-JP" altLang="en-US" dirty="0" smtClean="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ja-JP" dirty="0" smtClean="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ja-JP" dirty="0">
                <a:latin typeface="微软雅黑" panose="020B0503020204020204" pitchFamily="34" charset="-122"/>
                <a:ea typeface="微软雅黑" panose="020B0503020204020204" pitchFamily="34" charset="-122"/>
                <a:cs typeface="微软雅黑" panose="020B0503020204020204" pitchFamily="34" charset="-122"/>
                <a:sym typeface="+mn-ea"/>
              </a:rPr>
              <a:t>日本大型综合商社</a:t>
            </a:r>
            <a:endParaRPr lang="en-US" altLang="ja-JP"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9" name="文本框 8"/>
          <p:cNvSpPr txBox="1"/>
          <p:nvPr/>
        </p:nvSpPr>
        <p:spPr>
          <a:xfrm>
            <a:off x="357188" y="2758062"/>
            <a:ext cx="5646420" cy="1754326"/>
          </a:xfrm>
          <a:prstGeom prst="rect">
            <a:avLst/>
          </a:prstGeom>
          <a:noFill/>
          <a:ln w="9525">
            <a:noFill/>
          </a:ln>
        </p:spPr>
        <p:txBody>
          <a:bodyPr wrap="square">
            <a:spAutoFit/>
          </a:bodyPr>
          <a:lstStyle/>
          <a:p>
            <a:pPr marL="266700" indent="-266700"/>
            <a:r>
              <a:rPr lang="en-US" altLang="zh-CN" b="1" dirty="0" smtClean="0">
                <a:ea typeface="等线" panose="02010600030101010101" charset="-122"/>
              </a:rPr>
              <a:t>JCTI</a:t>
            </a:r>
            <a:r>
              <a:rPr lang="zh-CN" altLang="en-US" b="1" dirty="0" smtClean="0">
                <a:ea typeface="等线" panose="02010600030101010101" charset="-122"/>
              </a:rPr>
              <a:t>的战略合作供应商</a:t>
            </a:r>
            <a:r>
              <a:rPr lang="zh-CN" altLang="en-US" b="1" dirty="0" smtClean="0">
                <a:ea typeface="等线" panose="02010600030101010101" charset="-122"/>
              </a:rPr>
              <a:t>。</a:t>
            </a:r>
            <a:endParaRPr lang="en-US" altLang="zh-CN" b="1" dirty="0" smtClean="0">
              <a:ea typeface="等线" panose="02010600030101010101" charset="-122"/>
            </a:endParaRPr>
          </a:p>
          <a:p>
            <a:pPr marL="266700" indent="-266700"/>
            <a:r>
              <a:rPr lang="en-US" altLang="zh-CN" b="0" dirty="0" smtClean="0">
                <a:ea typeface="等线" panose="02010600030101010101" charset="-122"/>
              </a:rPr>
              <a:t>1965</a:t>
            </a:r>
            <a:r>
              <a:rPr lang="zh-CN" altLang="en-US" b="0" dirty="0" smtClean="0">
                <a:ea typeface="等线" panose="02010600030101010101" charset="-122"/>
              </a:rPr>
              <a:t>年成立以来</a:t>
            </a:r>
            <a:r>
              <a:rPr lang="zh-CN" altLang="en-US" dirty="0" smtClean="0">
                <a:ea typeface="等线" panose="02010600030101010101" charset="-122"/>
              </a:rPr>
              <a:t>，已经发展为日本全国</a:t>
            </a:r>
            <a:r>
              <a:rPr lang="en-US" altLang="zh-CN" dirty="0" smtClean="0">
                <a:ea typeface="等线" panose="02010600030101010101" charset="-122"/>
              </a:rPr>
              <a:t>400</a:t>
            </a:r>
            <a:r>
              <a:rPr lang="zh-CN" altLang="en-US" dirty="0" smtClean="0">
                <a:ea typeface="等线" panose="02010600030101010101" charset="-122"/>
              </a:rPr>
              <a:t>多家生产厂家的综合供应商社。商品从药妆、日用品、常温、冷冻食品，到自主开发品牌商品，达到</a:t>
            </a:r>
            <a:r>
              <a:rPr lang="en-US" altLang="zh-CN" dirty="0" smtClean="0">
                <a:ea typeface="等线" panose="02010600030101010101" charset="-122"/>
              </a:rPr>
              <a:t>15000</a:t>
            </a:r>
            <a:r>
              <a:rPr lang="zh-CN" altLang="en-US" dirty="0" smtClean="0">
                <a:ea typeface="等线" panose="02010600030101010101" charset="-122"/>
              </a:rPr>
              <a:t>多种。</a:t>
            </a:r>
            <a:endParaRPr lang="en-US" altLang="zh-CN" dirty="0" smtClean="0">
              <a:ea typeface="等线" panose="02010600030101010101" charset="-122"/>
            </a:endParaRPr>
          </a:p>
          <a:p>
            <a:pPr marL="266700" indent="-266700"/>
            <a:r>
              <a:rPr lang="zh-CN" altLang="en-US" b="0" dirty="0" smtClean="0">
                <a:ea typeface="等线" panose="02010600030101010101" charset="-122"/>
              </a:rPr>
              <a:t>公司自营大型超市</a:t>
            </a:r>
            <a:r>
              <a:rPr lang="en-US" altLang="zh-CN" b="0" dirty="0" smtClean="0">
                <a:ea typeface="等线" panose="02010600030101010101" charset="-122"/>
              </a:rPr>
              <a:t>18</a:t>
            </a:r>
            <a:r>
              <a:rPr lang="zh-CN" altLang="en-US" dirty="0" smtClean="0">
                <a:ea typeface="等线" panose="02010600030101010101" charset="-122"/>
              </a:rPr>
              <a:t>家，同时向日本主要大超市</a:t>
            </a:r>
            <a:r>
              <a:rPr lang="en-US" altLang="zh-CN" dirty="0" smtClean="0">
                <a:ea typeface="等线" panose="02010600030101010101" charset="-122"/>
              </a:rPr>
              <a:t>Jusco</a:t>
            </a:r>
            <a:r>
              <a:rPr lang="zh-CN" altLang="en-US" dirty="0" smtClean="0">
                <a:ea typeface="等线" panose="02010600030101010101" charset="-122"/>
              </a:rPr>
              <a:t>，</a:t>
            </a:r>
            <a:r>
              <a:rPr lang="en-US" altLang="zh-CN" dirty="0" smtClean="0">
                <a:ea typeface="等线" panose="02010600030101010101" charset="-122"/>
              </a:rPr>
              <a:t>ion</a:t>
            </a:r>
            <a:r>
              <a:rPr lang="zh-CN" altLang="en-US" dirty="0" smtClean="0">
                <a:ea typeface="等线" panose="02010600030101010101" charset="-122"/>
              </a:rPr>
              <a:t>（永旺超市）等大型连锁超市供货。</a:t>
            </a:r>
            <a:endParaRPr lang="zh-CN" altLang="en-US" b="0" dirty="0">
              <a:ea typeface="等线" panose="02010600030101010101" charset="-122"/>
            </a:endParaRPr>
          </a:p>
        </p:txBody>
      </p:sp>
      <p:cxnSp>
        <p:nvCxnSpPr>
          <p:cNvPr id="13" name="直接连接符 12"/>
          <p:cNvCxnSpPr/>
          <p:nvPr/>
        </p:nvCxnSpPr>
        <p:spPr>
          <a:xfrm>
            <a:off x="6003608" y="1778000"/>
            <a:ext cx="0" cy="4082415"/>
          </a:xfrm>
          <a:prstGeom prst="line">
            <a:avLst/>
          </a:prstGeom>
        </p:spPr>
        <p:style>
          <a:lnRef idx="1">
            <a:schemeClr val="accent1"/>
          </a:lnRef>
          <a:fillRef idx="0">
            <a:schemeClr val="accent1"/>
          </a:fillRef>
          <a:effectRef idx="0">
            <a:schemeClr val="accent1"/>
          </a:effectRef>
          <a:fontRef idx="minor">
            <a:schemeClr val="tx1"/>
          </a:fontRef>
        </p:style>
      </p:cxnSp>
      <p:sp>
        <p:nvSpPr>
          <p:cNvPr id="17" name="文本框 7"/>
          <p:cNvSpPr txBox="1"/>
          <p:nvPr/>
        </p:nvSpPr>
        <p:spPr>
          <a:xfrm>
            <a:off x="616426" y="2020425"/>
            <a:ext cx="5629910" cy="317010"/>
          </a:xfrm>
          <a:prstGeom prst="rect">
            <a:avLst/>
          </a:prstGeom>
          <a:noFill/>
          <a:ln w="9525">
            <a:noFill/>
          </a:ln>
        </p:spPr>
        <p:txBody>
          <a:bodyPr wrap="square">
            <a:spAutoFit/>
          </a:bodyPr>
          <a:lstStyle/>
          <a:p>
            <a:pPr eaLnBrk="0" hangingPunct="0">
              <a:defRPr/>
            </a:pP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sym typeface="+mn-ea"/>
              </a:rPr>
              <a:t>例如有：</a:t>
            </a:r>
            <a:endParaRPr lang="en-US" altLang="ja-JP" sz="14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6406" y="2154165"/>
            <a:ext cx="3441700" cy="546100"/>
          </a:xfrm>
          <a:prstGeom prst="rect">
            <a:avLst/>
          </a:prstGeom>
        </p:spPr>
      </p:pic>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186" y="4588155"/>
            <a:ext cx="3410506" cy="1104089"/>
          </a:xfrm>
          <a:prstGeom prst="rect">
            <a:avLst/>
          </a:prstGeom>
        </p:spPr>
      </p:pic>
      <p:pic>
        <p:nvPicPr>
          <p:cNvPr id="15" name="図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3474" y="2832488"/>
            <a:ext cx="5359406" cy="1691783"/>
          </a:xfrm>
          <a:prstGeom prst="rect">
            <a:avLst/>
          </a:prstGeom>
        </p:spPr>
      </p:pic>
      <p:pic>
        <p:nvPicPr>
          <p:cNvPr id="16" name="図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3474" y="4568084"/>
            <a:ext cx="5536520" cy="1730163"/>
          </a:xfrm>
          <a:prstGeom prst="rect">
            <a:avLst/>
          </a:prstGeom>
        </p:spPr>
      </p:pic>
      <p:pic>
        <p:nvPicPr>
          <p:cNvPr id="18" name="図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9986" y="1033462"/>
            <a:ext cx="5562600" cy="1738313"/>
          </a:xfrm>
          <a:prstGeom prst="rect">
            <a:avLst/>
          </a:prstGeom>
        </p:spPr>
      </p:pic>
    </p:spTree>
    <p:extLst>
      <p:ext uri="{BB962C8B-B14F-4D97-AF65-F5344CB8AC3E}">
        <p14:creationId xmlns:p14="http://schemas.microsoft.com/office/powerpoint/2010/main" val="9857320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文本框 103"/>
          <p:cNvSpPr txBox="1"/>
          <p:nvPr/>
        </p:nvSpPr>
        <p:spPr>
          <a:xfrm>
            <a:off x="601186" y="5775027"/>
            <a:ext cx="3887470" cy="523220"/>
          </a:xfrm>
          <a:prstGeom prst="rect">
            <a:avLst/>
          </a:prstGeom>
          <a:noFill/>
          <a:ln w="9525">
            <a:noFill/>
          </a:ln>
        </p:spPr>
        <p:txBody>
          <a:bodyPr wrap="square">
            <a:spAutoFit/>
          </a:bodyPr>
          <a:lstStyle/>
          <a:p>
            <a:pPr indent="0"/>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rPr>
              <a:t>定期举办春季，秋季新商品展示会。</a:t>
            </a:r>
            <a:endParaRPr lang="en-US" sz="1400" b="0" dirty="0">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rPr>
              <a:t>定期向</a:t>
            </a:r>
            <a:r>
              <a:rPr lang="en-US" altLang="zh-CN" sz="1400" dirty="0" smtClean="0">
                <a:latin typeface="微软雅黑" panose="020B0503020204020204" pitchFamily="34" charset="-122"/>
                <a:ea typeface="微软雅黑" panose="020B0503020204020204" pitchFamily="34" charset="-122"/>
                <a:cs typeface="微软雅黑" panose="020B0503020204020204" pitchFamily="34" charset="-122"/>
              </a:rPr>
              <a:t>JCTI</a:t>
            </a: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rPr>
              <a:t>提供最新商品信息。</a:t>
            </a:r>
            <a:r>
              <a:rPr lang="en-US" sz="1400" b="0" dirty="0" smtClean="0">
                <a:latin typeface="微软雅黑" panose="020B0503020204020204" pitchFamily="34" charset="-122"/>
                <a:ea typeface="微软雅黑" panose="020B0503020204020204" pitchFamily="34" charset="-122"/>
                <a:cs typeface="微软雅黑" panose="020B0503020204020204" pitchFamily="34" charset="-122"/>
              </a:rPr>
              <a:t> </a:t>
            </a:r>
            <a:endParaRPr lang="en-US" altLang="en-US" sz="1400" b="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146" name="Text Box 38"/>
          <p:cNvSpPr txBox="1"/>
          <p:nvPr/>
        </p:nvSpPr>
        <p:spPr>
          <a:xfrm>
            <a:off x="357188" y="495300"/>
            <a:ext cx="571500" cy="1076325"/>
          </a:xfrm>
          <a:prstGeom prst="rect">
            <a:avLst/>
          </a:prstGeom>
          <a:solidFill>
            <a:srgbClr val="27AEB8"/>
          </a:solidFill>
          <a:ln w="9525">
            <a:noFill/>
          </a:ln>
        </p:spPr>
        <p:txBody>
          <a:bodyPr wrap="square" anchor="t">
            <a:spAutoFit/>
          </a:bodyPr>
          <a:lstStyle/>
          <a:p>
            <a:pPr algn="r" eaLnBrk="0" hangingPunct="0"/>
            <a:r>
              <a:rPr lang="zh-CN" altLang="en-US" sz="3200" b="1" dirty="0">
                <a:solidFill>
                  <a:schemeClr val="bg1"/>
                </a:solidFill>
                <a:latin typeface="微软雅黑" panose="020B0503020204020204" pitchFamily="34" charset="-122"/>
                <a:ea typeface="微软雅黑" panose="020B0503020204020204" pitchFamily="34" charset="-122"/>
              </a:rPr>
              <a:t>项目</a:t>
            </a:r>
          </a:p>
        </p:txBody>
      </p:sp>
      <p:cxnSp>
        <p:nvCxnSpPr>
          <p:cNvPr id="22" name="直接连接符 21"/>
          <p:cNvCxnSpPr/>
          <p:nvPr/>
        </p:nvCxnSpPr>
        <p:spPr>
          <a:xfrm>
            <a:off x="1028700" y="998538"/>
            <a:ext cx="2000250" cy="1588"/>
          </a:xfrm>
          <a:prstGeom prst="line">
            <a:avLst/>
          </a:prstGeom>
          <a:ln>
            <a:solidFill>
              <a:srgbClr val="27AEB8"/>
            </a:solidFill>
          </a:ln>
        </p:spPr>
        <p:style>
          <a:lnRef idx="1">
            <a:schemeClr val="accent1"/>
          </a:lnRef>
          <a:fillRef idx="0">
            <a:schemeClr val="accent1"/>
          </a:fillRef>
          <a:effectRef idx="0">
            <a:schemeClr val="accent1"/>
          </a:effectRef>
          <a:fontRef idx="minor">
            <a:schemeClr val="tx1"/>
          </a:fontRef>
        </p:style>
      </p:cxnSp>
      <p:sp>
        <p:nvSpPr>
          <p:cNvPr id="6148" name="矩形 41"/>
          <p:cNvSpPr/>
          <p:nvPr/>
        </p:nvSpPr>
        <p:spPr>
          <a:xfrm>
            <a:off x="1089025" y="781050"/>
            <a:ext cx="4716463" cy="245110"/>
          </a:xfrm>
          <a:prstGeom prst="rect">
            <a:avLst/>
          </a:prstGeom>
          <a:noFill/>
          <a:ln w="0">
            <a:noFill/>
          </a:ln>
        </p:spPr>
        <p:txBody>
          <a:bodyPr wrap="square" anchor="t">
            <a:spAutoFit/>
          </a:bodyPr>
          <a:lstStyle/>
          <a:p>
            <a:r>
              <a:rPr lang="zh-CN" altLang="en-US" sz="1000" i="1" dirty="0">
                <a:solidFill>
                  <a:srgbClr val="A6A6A6"/>
                </a:solidFill>
                <a:latin typeface="微软雅黑" panose="020B0503020204020204" pitchFamily="34" charset="-122"/>
                <a:ea typeface="微软雅黑" panose="020B0503020204020204" pitchFamily="34" charset="-122"/>
              </a:rPr>
              <a:t>日本药妆、日用品、食品等相关贸易事业</a:t>
            </a:r>
          </a:p>
        </p:txBody>
      </p:sp>
      <p:sp>
        <p:nvSpPr>
          <p:cNvPr id="6149" name="Text Box 38"/>
          <p:cNvSpPr txBox="1"/>
          <p:nvPr/>
        </p:nvSpPr>
        <p:spPr>
          <a:xfrm>
            <a:off x="1089025" y="1022985"/>
            <a:ext cx="7255510" cy="337185"/>
          </a:xfrm>
          <a:prstGeom prst="rect">
            <a:avLst/>
          </a:prstGeom>
          <a:noFill/>
          <a:ln w="9525">
            <a:noFill/>
          </a:ln>
        </p:spPr>
        <p:txBody>
          <a:bodyPr wrap="square" anchor="t">
            <a:spAutoFit/>
          </a:bodyPr>
          <a:lstStyle/>
          <a:p>
            <a:pPr eaLnBrk="0" hangingPunct="0"/>
            <a:r>
              <a:rPr lang="zh-CN" altLang="en-US" sz="1600" dirty="0">
                <a:solidFill>
                  <a:srgbClr val="27AEB8"/>
                </a:solidFill>
                <a:latin typeface="微软雅黑" panose="020B0503020204020204" pitchFamily="34" charset="-122"/>
                <a:ea typeface="微软雅黑" panose="020B0503020204020204" pitchFamily="34" charset="-122"/>
              </a:rPr>
              <a:t>供应体系完善，渠道稳固拓展。</a:t>
            </a:r>
          </a:p>
        </p:txBody>
      </p:sp>
      <p:sp>
        <p:nvSpPr>
          <p:cNvPr id="8" name="文本框 7"/>
          <p:cNvSpPr txBox="1"/>
          <p:nvPr/>
        </p:nvSpPr>
        <p:spPr>
          <a:xfrm>
            <a:off x="357346" y="1653930"/>
            <a:ext cx="5629910" cy="369332"/>
          </a:xfrm>
          <a:prstGeom prst="rect">
            <a:avLst/>
          </a:prstGeom>
          <a:noFill/>
          <a:ln w="9525">
            <a:noFill/>
          </a:ln>
        </p:spPr>
        <p:txBody>
          <a:bodyPr wrap="square">
            <a:spAutoFit/>
          </a:bodyPr>
          <a:lstStyle/>
          <a:p>
            <a:pPr eaLnBrk="0" hangingPunct="0">
              <a:defRPr/>
            </a:pPr>
            <a:r>
              <a:rPr lang="zh-CN" altLang="en-US" dirty="0" smtClean="0">
                <a:latin typeface="微软雅黑" panose="020B0503020204020204" pitchFamily="34" charset="-122"/>
                <a:ea typeface="微软雅黑" panose="020B0503020204020204" pitchFamily="34" charset="-122"/>
                <a:cs typeface="微软雅黑" panose="020B0503020204020204" pitchFamily="34" charset="-122"/>
                <a:sym typeface="+mn-ea"/>
              </a:rPr>
              <a:t>供货渠道</a:t>
            </a:r>
            <a:r>
              <a:rPr lang="en-US" altLang="ja-JP" dirty="0" smtClean="0">
                <a:latin typeface="微软雅黑" panose="020B0503020204020204" pitchFamily="34" charset="-122"/>
                <a:ea typeface="微软雅黑" panose="020B0503020204020204" pitchFamily="34" charset="-122"/>
                <a:cs typeface="微软雅黑" panose="020B0503020204020204" pitchFamily="34" charset="-122"/>
                <a:sym typeface="+mn-ea"/>
              </a:rPr>
              <a:t>①</a:t>
            </a:r>
            <a:r>
              <a:rPr lang="ja-JP" altLang="en-US" dirty="0" smtClean="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ja-JP" dirty="0" smtClean="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ja-JP" dirty="0" smtClean="0">
                <a:latin typeface="微软雅黑" panose="020B0503020204020204" pitchFamily="34" charset="-122"/>
                <a:ea typeface="微软雅黑" panose="020B0503020204020204" pitchFamily="34" charset="-122"/>
                <a:cs typeface="微软雅黑" panose="020B0503020204020204" pitchFamily="34" charset="-122"/>
                <a:sym typeface="+mn-ea"/>
              </a:rPr>
              <a:t>日本大型综合商社</a:t>
            </a:r>
            <a:endParaRPr lang="en-US" altLang="ja-JP"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9" name="文本框 8"/>
          <p:cNvSpPr txBox="1"/>
          <p:nvPr/>
        </p:nvSpPr>
        <p:spPr>
          <a:xfrm>
            <a:off x="357188" y="2987577"/>
            <a:ext cx="5646420" cy="2585323"/>
          </a:xfrm>
          <a:prstGeom prst="rect">
            <a:avLst/>
          </a:prstGeom>
          <a:noFill/>
          <a:ln w="9525">
            <a:noFill/>
          </a:ln>
        </p:spPr>
        <p:txBody>
          <a:bodyPr wrap="square">
            <a:spAutoFit/>
          </a:bodyPr>
          <a:lstStyle/>
          <a:p>
            <a:pPr marL="266700" indent="-266700"/>
            <a:r>
              <a:rPr lang="en-US" altLang="zh-CN" b="1" dirty="0" smtClean="0">
                <a:ea typeface="等线" panose="02010600030101010101" charset="-122"/>
              </a:rPr>
              <a:t>JCTI</a:t>
            </a:r>
            <a:r>
              <a:rPr lang="zh-CN" altLang="en-US" b="1" dirty="0" smtClean="0">
                <a:ea typeface="等线" panose="02010600030101010101" charset="-122"/>
              </a:rPr>
              <a:t>的战略合作供应商</a:t>
            </a:r>
            <a:endParaRPr lang="en-US" altLang="zh-CN" b="1" dirty="0" smtClean="0">
              <a:ea typeface="等线" panose="02010600030101010101" charset="-122"/>
            </a:endParaRPr>
          </a:p>
          <a:p>
            <a:pPr marL="266700" indent="-266700"/>
            <a:r>
              <a:rPr lang="en-US" altLang="zh-CN" b="0" dirty="0" smtClean="0">
                <a:ea typeface="等线" panose="02010600030101010101" charset="-122"/>
              </a:rPr>
              <a:t>19</a:t>
            </a:r>
            <a:r>
              <a:rPr lang="en-US" altLang="ja-JP" b="0" dirty="0" smtClean="0">
                <a:ea typeface="等线" panose="02010600030101010101" charset="-122"/>
              </a:rPr>
              <a:t>47</a:t>
            </a:r>
            <a:r>
              <a:rPr lang="zh-CN" altLang="en-US" b="0" dirty="0" smtClean="0">
                <a:ea typeface="等线" panose="02010600030101010101" charset="-122"/>
              </a:rPr>
              <a:t>年成立</a:t>
            </a:r>
            <a:endParaRPr lang="en-US" altLang="zh-CN" dirty="0" err="1">
              <a:ea typeface="等线" panose="02010600030101010101" charset="-122"/>
            </a:endParaRPr>
          </a:p>
          <a:p>
            <a:pPr marL="266700" indent="-266700"/>
            <a:r>
              <a:rPr lang="zh-CN" altLang="en-US" dirty="0" smtClean="0">
                <a:ea typeface="等线" panose="02010600030101010101" charset="-122"/>
              </a:rPr>
              <a:t>公司单体</a:t>
            </a:r>
            <a:r>
              <a:rPr lang="zh-CN" altLang="en-US" b="0" dirty="0" smtClean="0">
                <a:ea typeface="等线" panose="02010600030101010101" charset="-122"/>
              </a:rPr>
              <a:t>年销售额</a:t>
            </a:r>
            <a:r>
              <a:rPr lang="en-US" altLang="ja-JP" dirty="0" smtClean="0"/>
              <a:t>7,594</a:t>
            </a:r>
            <a:r>
              <a:rPr lang="zh-CN" altLang="en-US" dirty="0" smtClean="0"/>
              <a:t>亿日元（约</a:t>
            </a:r>
            <a:r>
              <a:rPr lang="en-US" altLang="zh-CN" dirty="0" smtClean="0"/>
              <a:t>462</a:t>
            </a:r>
            <a:r>
              <a:rPr lang="zh-CN" altLang="en-US" dirty="0" smtClean="0"/>
              <a:t>亿元）</a:t>
            </a:r>
            <a:endParaRPr lang="en-US" altLang="zh-CN" dirty="0" smtClean="0"/>
          </a:p>
          <a:p>
            <a:pPr marL="266700" indent="-266700"/>
            <a:r>
              <a:rPr lang="zh-CN" altLang="en-US" dirty="0" smtClean="0">
                <a:ea typeface="等线" panose="02010600030101010101" charset="-122"/>
              </a:rPr>
              <a:t>东京证券市场一部上市企业</a:t>
            </a:r>
            <a:endParaRPr lang="en-US" altLang="zh-CN" dirty="0" smtClean="0">
              <a:ea typeface="等线" panose="02010600030101010101" charset="-122"/>
            </a:endParaRPr>
          </a:p>
          <a:p>
            <a:pPr marL="266700" indent="-266700"/>
            <a:endParaRPr lang="en-US" altLang="zh-CN" dirty="0" smtClean="0">
              <a:ea typeface="等线" panose="02010600030101010101" charset="-122"/>
            </a:endParaRPr>
          </a:p>
          <a:p>
            <a:pPr marL="266700" indent="-266700"/>
            <a:r>
              <a:rPr lang="zh-CN" altLang="en-US" dirty="0" smtClean="0">
                <a:ea typeface="等线" panose="02010600030101010101" charset="-122"/>
              </a:rPr>
              <a:t>商品从药妆、日用品、常温、冷冻食品，到自主开发品牌商品，达到</a:t>
            </a:r>
            <a:r>
              <a:rPr lang="en-US" altLang="zh-CN" dirty="0" smtClean="0">
                <a:ea typeface="等线" panose="02010600030101010101" charset="-122"/>
              </a:rPr>
              <a:t>25000</a:t>
            </a:r>
            <a:r>
              <a:rPr lang="zh-CN" altLang="en-US" dirty="0" smtClean="0">
                <a:ea typeface="等线" panose="02010600030101010101" charset="-122"/>
              </a:rPr>
              <a:t>多种。</a:t>
            </a:r>
            <a:endParaRPr lang="en-US" altLang="zh-CN" dirty="0" smtClean="0">
              <a:ea typeface="等线" panose="02010600030101010101" charset="-122"/>
            </a:endParaRPr>
          </a:p>
          <a:p>
            <a:pPr marL="266700" indent="-266700"/>
            <a:r>
              <a:rPr lang="zh-CN" altLang="en-US" b="0" dirty="0" smtClean="0">
                <a:ea typeface="等线" panose="02010600030101010101" charset="-122"/>
              </a:rPr>
              <a:t>公司自营大型超市</a:t>
            </a:r>
            <a:r>
              <a:rPr lang="en-US" altLang="zh-CN" b="0" dirty="0" smtClean="0">
                <a:ea typeface="等线" panose="02010600030101010101" charset="-122"/>
              </a:rPr>
              <a:t>18</a:t>
            </a:r>
            <a:r>
              <a:rPr lang="zh-CN" altLang="en-US" dirty="0" smtClean="0">
                <a:ea typeface="等线" panose="02010600030101010101" charset="-122"/>
              </a:rPr>
              <a:t>家，同时向日本主要大超市</a:t>
            </a:r>
            <a:r>
              <a:rPr lang="en-US" altLang="zh-CN" dirty="0" smtClean="0">
                <a:ea typeface="等线" panose="02010600030101010101" charset="-122"/>
              </a:rPr>
              <a:t>Jusco</a:t>
            </a:r>
            <a:r>
              <a:rPr lang="zh-CN" altLang="en-US" dirty="0" smtClean="0">
                <a:ea typeface="等线" panose="02010600030101010101" charset="-122"/>
              </a:rPr>
              <a:t>，</a:t>
            </a:r>
            <a:r>
              <a:rPr lang="en-US" altLang="zh-CN" dirty="0" smtClean="0">
                <a:ea typeface="等线" panose="02010600030101010101" charset="-122"/>
              </a:rPr>
              <a:t>ion</a:t>
            </a:r>
            <a:r>
              <a:rPr lang="zh-CN" altLang="en-US" dirty="0" smtClean="0">
                <a:ea typeface="等线" panose="02010600030101010101" charset="-122"/>
              </a:rPr>
              <a:t>（永旺超市）等大型连锁超市供货。</a:t>
            </a:r>
            <a:endParaRPr lang="zh-CN" altLang="en-US" b="0" dirty="0">
              <a:ea typeface="等线" panose="02010600030101010101" charset="-122"/>
            </a:endParaRPr>
          </a:p>
        </p:txBody>
      </p:sp>
      <p:cxnSp>
        <p:nvCxnSpPr>
          <p:cNvPr id="13" name="直接连接符 12"/>
          <p:cNvCxnSpPr/>
          <p:nvPr/>
        </p:nvCxnSpPr>
        <p:spPr>
          <a:xfrm>
            <a:off x="6003608" y="1778000"/>
            <a:ext cx="0" cy="4082415"/>
          </a:xfrm>
          <a:prstGeom prst="line">
            <a:avLst/>
          </a:prstGeom>
        </p:spPr>
        <p:style>
          <a:lnRef idx="1">
            <a:schemeClr val="accent1"/>
          </a:lnRef>
          <a:fillRef idx="0">
            <a:schemeClr val="accent1"/>
          </a:fillRef>
          <a:effectRef idx="0">
            <a:schemeClr val="accent1"/>
          </a:effectRef>
          <a:fontRef idx="minor">
            <a:schemeClr val="tx1"/>
          </a:fontRef>
        </p:style>
      </p:cxnSp>
      <p:sp>
        <p:nvSpPr>
          <p:cNvPr id="17" name="文本框 7"/>
          <p:cNvSpPr txBox="1"/>
          <p:nvPr/>
        </p:nvSpPr>
        <p:spPr>
          <a:xfrm>
            <a:off x="616426" y="2020425"/>
            <a:ext cx="5629910" cy="317010"/>
          </a:xfrm>
          <a:prstGeom prst="rect">
            <a:avLst/>
          </a:prstGeom>
          <a:noFill/>
          <a:ln w="9525">
            <a:noFill/>
          </a:ln>
        </p:spPr>
        <p:txBody>
          <a:bodyPr wrap="square">
            <a:spAutoFit/>
          </a:bodyPr>
          <a:lstStyle/>
          <a:p>
            <a:pPr eaLnBrk="0" hangingPunct="0">
              <a:defRPr/>
            </a:pP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sym typeface="+mn-ea"/>
              </a:rPr>
              <a:t>例如有：</a:t>
            </a:r>
            <a:endParaRPr lang="en-US" altLang="ja-JP" sz="14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0" name="文本框 7"/>
          <p:cNvSpPr txBox="1"/>
          <p:nvPr/>
        </p:nvSpPr>
        <p:spPr>
          <a:xfrm>
            <a:off x="3447256" y="2278490"/>
            <a:ext cx="2358232" cy="369332"/>
          </a:xfrm>
          <a:prstGeom prst="rect">
            <a:avLst/>
          </a:prstGeom>
          <a:noFill/>
          <a:ln w="9525">
            <a:noFill/>
          </a:ln>
        </p:spPr>
        <p:txBody>
          <a:bodyPr wrap="square">
            <a:spAutoFit/>
          </a:bodyPr>
          <a:lstStyle/>
          <a:p>
            <a:pPr eaLnBrk="0" hangingPunct="0">
              <a:defRPr/>
            </a:pPr>
            <a:r>
              <a:rPr lang="ja-JP" altLang="en-US" dirty="0">
                <a:latin typeface="微软雅黑" panose="020B0503020204020204" pitchFamily="34" charset="-122"/>
                <a:ea typeface="微软雅黑" panose="020B0503020204020204" pitchFamily="34" charset="-122"/>
                <a:cs typeface="微软雅黑" panose="020B0503020204020204" pitchFamily="34" charset="-122"/>
                <a:sym typeface="+mn-ea"/>
              </a:rPr>
              <a:t>加藤</a:t>
            </a:r>
            <a:r>
              <a:rPr lang="ja-JP" altLang="en-US" dirty="0" smtClean="0">
                <a:latin typeface="微软雅黑" panose="020B0503020204020204" pitchFamily="34" charset="-122"/>
                <a:ea typeface="微软雅黑" panose="020B0503020204020204" pitchFamily="34" charset="-122"/>
                <a:cs typeface="微软雅黑" panose="020B0503020204020204" pitchFamily="34" charset="-122"/>
                <a:sym typeface="+mn-ea"/>
              </a:rPr>
              <a:t>産業株式会社</a:t>
            </a:r>
            <a:endParaRPr lang="en-US" altLang="ja-JP"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6381" y="1979048"/>
            <a:ext cx="1859280" cy="777240"/>
          </a:xfrm>
          <a:prstGeom prst="rect">
            <a:avLst/>
          </a:prstGeom>
        </p:spPr>
      </p:pic>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8407" y="1653930"/>
            <a:ext cx="3544943" cy="5013960"/>
          </a:xfrm>
          <a:prstGeom prst="rect">
            <a:avLst/>
          </a:prstGeom>
        </p:spPr>
      </p:pic>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6336" y="700108"/>
            <a:ext cx="3544943" cy="5013960"/>
          </a:xfrm>
          <a:prstGeom prst="rect">
            <a:avLst/>
          </a:prstGeom>
        </p:spPr>
      </p:pic>
    </p:spTree>
    <p:extLst>
      <p:ext uri="{BB962C8B-B14F-4D97-AF65-F5344CB8AC3E}">
        <p14:creationId xmlns:p14="http://schemas.microsoft.com/office/powerpoint/2010/main" val="17022661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38"/>
          <p:cNvSpPr txBox="1"/>
          <p:nvPr/>
        </p:nvSpPr>
        <p:spPr>
          <a:xfrm>
            <a:off x="357188" y="495300"/>
            <a:ext cx="571500" cy="1076325"/>
          </a:xfrm>
          <a:prstGeom prst="rect">
            <a:avLst/>
          </a:prstGeom>
          <a:solidFill>
            <a:srgbClr val="27AEB8"/>
          </a:solidFill>
          <a:ln w="9525">
            <a:noFill/>
          </a:ln>
        </p:spPr>
        <p:txBody>
          <a:bodyPr wrap="square" anchor="t">
            <a:spAutoFit/>
          </a:bodyPr>
          <a:lstStyle/>
          <a:p>
            <a:pPr algn="r" eaLnBrk="0" hangingPunct="0"/>
            <a:r>
              <a:rPr lang="zh-CN" altLang="en-US" sz="3200" b="1" dirty="0">
                <a:solidFill>
                  <a:schemeClr val="bg1"/>
                </a:solidFill>
                <a:latin typeface="微软雅黑" panose="020B0503020204020204" pitchFamily="34" charset="-122"/>
                <a:ea typeface="微软雅黑" panose="020B0503020204020204" pitchFamily="34" charset="-122"/>
              </a:rPr>
              <a:t>项目</a:t>
            </a:r>
          </a:p>
        </p:txBody>
      </p:sp>
      <p:cxnSp>
        <p:nvCxnSpPr>
          <p:cNvPr id="22" name="直接连接符 21"/>
          <p:cNvCxnSpPr/>
          <p:nvPr/>
        </p:nvCxnSpPr>
        <p:spPr>
          <a:xfrm>
            <a:off x="1028700" y="998538"/>
            <a:ext cx="2000250" cy="1588"/>
          </a:xfrm>
          <a:prstGeom prst="line">
            <a:avLst/>
          </a:prstGeom>
          <a:ln>
            <a:solidFill>
              <a:srgbClr val="27AEB8"/>
            </a:solidFill>
          </a:ln>
        </p:spPr>
        <p:style>
          <a:lnRef idx="1">
            <a:schemeClr val="accent1"/>
          </a:lnRef>
          <a:fillRef idx="0">
            <a:schemeClr val="accent1"/>
          </a:fillRef>
          <a:effectRef idx="0">
            <a:schemeClr val="accent1"/>
          </a:effectRef>
          <a:fontRef idx="minor">
            <a:schemeClr val="tx1"/>
          </a:fontRef>
        </p:style>
      </p:cxnSp>
      <p:sp>
        <p:nvSpPr>
          <p:cNvPr id="6148" name="矩形 41"/>
          <p:cNvSpPr/>
          <p:nvPr/>
        </p:nvSpPr>
        <p:spPr>
          <a:xfrm>
            <a:off x="1089025" y="781050"/>
            <a:ext cx="4716463" cy="245110"/>
          </a:xfrm>
          <a:prstGeom prst="rect">
            <a:avLst/>
          </a:prstGeom>
          <a:noFill/>
          <a:ln w="0">
            <a:noFill/>
          </a:ln>
        </p:spPr>
        <p:txBody>
          <a:bodyPr wrap="square" anchor="t">
            <a:spAutoFit/>
          </a:bodyPr>
          <a:lstStyle/>
          <a:p>
            <a:r>
              <a:rPr lang="zh-CN" altLang="en-US" sz="1000" i="1" dirty="0">
                <a:solidFill>
                  <a:srgbClr val="A6A6A6"/>
                </a:solidFill>
                <a:latin typeface="微软雅黑" panose="020B0503020204020204" pitchFamily="34" charset="-122"/>
                <a:ea typeface="微软雅黑" panose="020B0503020204020204" pitchFamily="34" charset="-122"/>
              </a:rPr>
              <a:t>日本药妆、日用品、食品等相关贸易事业</a:t>
            </a:r>
          </a:p>
        </p:txBody>
      </p:sp>
      <p:sp>
        <p:nvSpPr>
          <p:cNvPr id="6149" name="Text Box 38"/>
          <p:cNvSpPr txBox="1"/>
          <p:nvPr/>
        </p:nvSpPr>
        <p:spPr>
          <a:xfrm>
            <a:off x="1089025" y="1022985"/>
            <a:ext cx="7255510" cy="337185"/>
          </a:xfrm>
          <a:prstGeom prst="rect">
            <a:avLst/>
          </a:prstGeom>
          <a:noFill/>
          <a:ln w="9525">
            <a:noFill/>
          </a:ln>
        </p:spPr>
        <p:txBody>
          <a:bodyPr wrap="square" anchor="t">
            <a:spAutoFit/>
          </a:bodyPr>
          <a:lstStyle/>
          <a:p>
            <a:pPr eaLnBrk="0" hangingPunct="0"/>
            <a:r>
              <a:rPr lang="zh-CN" altLang="en-US" sz="1600" dirty="0">
                <a:solidFill>
                  <a:srgbClr val="27AEB8"/>
                </a:solidFill>
                <a:latin typeface="微软雅黑" panose="020B0503020204020204" pitchFamily="34" charset="-122"/>
                <a:ea typeface="微软雅黑" panose="020B0503020204020204" pitchFamily="34" charset="-122"/>
              </a:rPr>
              <a:t>供应体系完善，渠道稳固拓展。</a:t>
            </a:r>
          </a:p>
        </p:txBody>
      </p:sp>
      <p:sp>
        <p:nvSpPr>
          <p:cNvPr id="8" name="文本框 7"/>
          <p:cNvSpPr txBox="1"/>
          <p:nvPr/>
        </p:nvSpPr>
        <p:spPr>
          <a:xfrm>
            <a:off x="357346" y="1653930"/>
            <a:ext cx="5629910" cy="646331"/>
          </a:xfrm>
          <a:prstGeom prst="rect">
            <a:avLst/>
          </a:prstGeom>
          <a:noFill/>
          <a:ln w="9525">
            <a:noFill/>
          </a:ln>
        </p:spPr>
        <p:txBody>
          <a:bodyPr wrap="square">
            <a:spAutoFit/>
          </a:bodyPr>
          <a:lstStyle/>
          <a:p>
            <a:pPr eaLnBrk="0" hangingPunct="0">
              <a:defRPr/>
            </a:pPr>
            <a:r>
              <a:rPr lang="zh-CN" altLang="en-US" dirty="0" smtClean="0">
                <a:latin typeface="微软雅黑" panose="020B0503020204020204" pitchFamily="34" charset="-122"/>
                <a:ea typeface="微软雅黑" panose="020B0503020204020204" pitchFamily="34" charset="-122"/>
                <a:cs typeface="微软雅黑" panose="020B0503020204020204" pitchFamily="34" charset="-122"/>
                <a:sym typeface="+mn-ea"/>
              </a:rPr>
              <a:t>供货渠</a:t>
            </a:r>
            <a:r>
              <a:rPr lang="zh-CN" altLang="en-US" dirty="0" smtClean="0">
                <a:latin typeface="微软雅黑" panose="020B0503020204020204" pitchFamily="34" charset="-122"/>
                <a:ea typeface="微软雅黑" panose="020B0503020204020204" pitchFamily="34" charset="-122"/>
                <a:cs typeface="微软雅黑" panose="020B0503020204020204" pitchFamily="34" charset="-122"/>
                <a:sym typeface="+mn-ea"/>
              </a:rPr>
              <a:t>道</a:t>
            </a:r>
            <a:r>
              <a:rPr lang="en-US" altLang="ja-JP" dirty="0">
                <a:latin typeface="微软雅黑" panose="020B0503020204020204" pitchFamily="34" charset="-122"/>
                <a:ea typeface="微软雅黑" panose="020B0503020204020204" pitchFamily="34" charset="-122"/>
                <a:cs typeface="微软雅黑" panose="020B0503020204020204" pitchFamily="34" charset="-122"/>
                <a:sym typeface="+mn-ea"/>
              </a:rPr>
              <a:t>② </a:t>
            </a:r>
            <a:r>
              <a:rPr lang="zh-CN" altLang="ja-JP" dirty="0">
                <a:latin typeface="微软雅黑" panose="020B0503020204020204" pitchFamily="34" charset="-122"/>
                <a:ea typeface="微软雅黑" panose="020B0503020204020204" pitchFamily="34" charset="-122"/>
                <a:cs typeface="微软雅黑" panose="020B0503020204020204" pitchFamily="34" charset="-122"/>
                <a:sym typeface="+mn-ea"/>
              </a:rPr>
              <a:t>药妆</a:t>
            </a: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类</a:t>
            </a:r>
            <a:r>
              <a:rPr lang="zh-CN" altLang="ja-JP" dirty="0">
                <a:latin typeface="微软雅黑" panose="020B0503020204020204" pitchFamily="34" charset="-122"/>
                <a:ea typeface="微软雅黑" panose="020B0503020204020204" pitchFamily="34" charset="-122"/>
                <a:cs typeface="微软雅黑" panose="020B0503020204020204" pitchFamily="34" charset="-122"/>
                <a:sym typeface="+mn-ea"/>
              </a:rPr>
              <a:t>专门</a:t>
            </a: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公司</a:t>
            </a:r>
            <a:endParaRPr lang="en-US" altLang="ja-JP"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eaLnBrk="0" hangingPunct="0">
              <a:defRPr/>
            </a:pPr>
            <a:endParaRPr lang="en-US" altLang="ja-JP"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9" name="文本框 8"/>
          <p:cNvSpPr txBox="1"/>
          <p:nvPr/>
        </p:nvSpPr>
        <p:spPr>
          <a:xfrm>
            <a:off x="340836" y="3928393"/>
            <a:ext cx="4777739" cy="2339102"/>
          </a:xfrm>
          <a:prstGeom prst="rect">
            <a:avLst/>
          </a:prstGeom>
          <a:noFill/>
          <a:ln w="9525">
            <a:noFill/>
          </a:ln>
        </p:spPr>
        <p:txBody>
          <a:bodyPr wrap="square">
            <a:spAutoFit/>
          </a:bodyPr>
          <a:lstStyle/>
          <a:p>
            <a:pPr marL="266700" indent="-266700"/>
            <a:r>
              <a:rPr lang="en-US" altLang="zh-CN" sz="2000" b="1" dirty="0" smtClean="0">
                <a:ea typeface="等线" panose="02010600030101010101" charset="-122"/>
              </a:rPr>
              <a:t>JCTI</a:t>
            </a:r>
            <a:r>
              <a:rPr lang="zh-CN" altLang="en-US" sz="2000" b="1" dirty="0" smtClean="0">
                <a:ea typeface="等线" panose="02010600030101010101" charset="-122"/>
              </a:rPr>
              <a:t>的战略合作供应商</a:t>
            </a:r>
            <a:endParaRPr lang="en-US" altLang="zh-CN" sz="2000" b="1" dirty="0" smtClean="0">
              <a:ea typeface="等线" panose="02010600030101010101" charset="-122"/>
            </a:endParaRPr>
          </a:p>
          <a:p>
            <a:pPr marL="266700" indent="-266700"/>
            <a:r>
              <a:rPr lang="en-US" altLang="zh-CN" b="0" dirty="0" smtClean="0">
                <a:ea typeface="等线" panose="02010600030101010101" charset="-122"/>
              </a:rPr>
              <a:t>19</a:t>
            </a:r>
            <a:r>
              <a:rPr lang="en-US" altLang="zh-CN" dirty="0" smtClean="0">
                <a:ea typeface="等线" panose="02010600030101010101" charset="-122"/>
              </a:rPr>
              <a:t>57</a:t>
            </a:r>
            <a:r>
              <a:rPr lang="zh-CN" altLang="en-US" b="0" dirty="0" smtClean="0">
                <a:ea typeface="等线" panose="02010600030101010101" charset="-122"/>
              </a:rPr>
              <a:t>年创立的日本药妆食品销售公司</a:t>
            </a:r>
            <a:endParaRPr lang="en-US" altLang="zh-CN" dirty="0" err="1">
              <a:ea typeface="等线" panose="02010600030101010101" charset="-122"/>
            </a:endParaRPr>
          </a:p>
          <a:p>
            <a:pPr marL="266700" indent="-266700"/>
            <a:r>
              <a:rPr lang="zh-CN" altLang="en-US" dirty="0" smtClean="0">
                <a:ea typeface="等线" panose="02010600030101010101" charset="-122"/>
              </a:rPr>
              <a:t>公司集团</a:t>
            </a:r>
            <a:r>
              <a:rPr lang="zh-CN" altLang="en-US" b="0" dirty="0" smtClean="0">
                <a:ea typeface="等线" panose="02010600030101010101" charset="-122"/>
              </a:rPr>
              <a:t>年销售额</a:t>
            </a:r>
            <a:r>
              <a:rPr lang="en-US" altLang="zh-CN" dirty="0" smtClean="0"/>
              <a:t>1</a:t>
            </a:r>
            <a:r>
              <a:rPr lang="en-US" altLang="ja-JP" dirty="0" smtClean="0"/>
              <a:t>,</a:t>
            </a:r>
            <a:r>
              <a:rPr lang="en-US" altLang="zh-CN" dirty="0" smtClean="0"/>
              <a:t>222</a:t>
            </a:r>
            <a:r>
              <a:rPr lang="zh-CN" altLang="en-US" dirty="0" smtClean="0"/>
              <a:t>亿</a:t>
            </a:r>
            <a:r>
              <a:rPr lang="zh-CN" altLang="en-US" dirty="0" smtClean="0"/>
              <a:t>日元（</a:t>
            </a:r>
            <a:r>
              <a:rPr lang="zh-CN" altLang="en-US" dirty="0" smtClean="0"/>
              <a:t>约</a:t>
            </a:r>
            <a:r>
              <a:rPr lang="en-US" altLang="zh-CN" dirty="0" smtClean="0"/>
              <a:t>74</a:t>
            </a:r>
            <a:r>
              <a:rPr lang="zh-CN" altLang="en-US" dirty="0" smtClean="0"/>
              <a:t>亿元</a:t>
            </a:r>
            <a:r>
              <a:rPr lang="zh-CN" altLang="en-US" dirty="0" smtClean="0"/>
              <a:t>）</a:t>
            </a:r>
            <a:endParaRPr lang="en-US" altLang="zh-CN" dirty="0" smtClean="0"/>
          </a:p>
          <a:p>
            <a:pPr marL="266700" indent="-266700"/>
            <a:r>
              <a:rPr lang="zh-CN" altLang="en-US" dirty="0" smtClean="0">
                <a:ea typeface="等线" panose="02010600030101010101" charset="-122"/>
              </a:rPr>
              <a:t>中国游客访日旅游必去店！</a:t>
            </a:r>
            <a:endParaRPr lang="en-US" altLang="zh-CN" dirty="0" smtClean="0">
              <a:ea typeface="等线" panose="02010600030101010101" charset="-122"/>
            </a:endParaRPr>
          </a:p>
          <a:p>
            <a:pPr marL="266700" indent="-266700"/>
            <a:r>
              <a:rPr lang="zh-CN" altLang="en-US" dirty="0" smtClean="0">
                <a:ea typeface="等线" panose="02010600030101010101" charset="-122"/>
              </a:rPr>
              <a:t>分店遍布日本的大街小巷！</a:t>
            </a:r>
            <a:endParaRPr lang="en-US" altLang="zh-CN" dirty="0" smtClean="0">
              <a:ea typeface="等线" panose="02010600030101010101" charset="-122"/>
            </a:endParaRPr>
          </a:p>
          <a:p>
            <a:pPr marL="266700" indent="-266700"/>
            <a:r>
              <a:rPr lang="zh-CN" altLang="en-US" dirty="0" smtClean="0">
                <a:ea typeface="等线" panose="02010600030101010101" charset="-122"/>
              </a:rPr>
              <a:t>商品从药妆、日</a:t>
            </a:r>
            <a:r>
              <a:rPr lang="zh-CN" altLang="en-US" dirty="0" smtClean="0">
                <a:ea typeface="等线" panose="02010600030101010101" charset="-122"/>
              </a:rPr>
              <a:t>用品</a:t>
            </a:r>
            <a:r>
              <a:rPr lang="zh-CN" altLang="en-US" dirty="0">
                <a:ea typeface="等线" panose="02010600030101010101" charset="-122"/>
              </a:rPr>
              <a:t>、</a:t>
            </a:r>
            <a:r>
              <a:rPr lang="zh-CN" altLang="en-US" dirty="0" smtClean="0">
                <a:ea typeface="等线" panose="02010600030101010101" charset="-122"/>
              </a:rPr>
              <a:t>保健品、小食品</a:t>
            </a:r>
            <a:r>
              <a:rPr lang="zh-CN" altLang="en-US" dirty="0" smtClean="0">
                <a:ea typeface="等线" panose="02010600030101010101" charset="-122"/>
              </a:rPr>
              <a:t>等</a:t>
            </a:r>
            <a:endParaRPr lang="en-US" altLang="zh-CN" dirty="0" smtClean="0">
              <a:ea typeface="等线" panose="02010600030101010101" charset="-122"/>
            </a:endParaRPr>
          </a:p>
          <a:p>
            <a:pPr marL="266700" indent="-266700"/>
            <a:r>
              <a:rPr lang="zh-CN" altLang="en-US" dirty="0" smtClean="0">
                <a:ea typeface="等线" panose="02010600030101010101" charset="-122"/>
              </a:rPr>
              <a:t>多达</a:t>
            </a:r>
            <a:r>
              <a:rPr lang="en-US" altLang="zh-CN" dirty="0" smtClean="0">
                <a:ea typeface="等线" panose="02010600030101010101" charset="-122"/>
              </a:rPr>
              <a:t>10</a:t>
            </a:r>
            <a:r>
              <a:rPr lang="en-US" altLang="zh-CN" dirty="0" smtClean="0">
                <a:ea typeface="等线" panose="02010600030101010101" charset="-122"/>
              </a:rPr>
              <a:t>000</a:t>
            </a:r>
            <a:r>
              <a:rPr lang="zh-CN" altLang="en-US" dirty="0" smtClean="0">
                <a:ea typeface="等线" panose="02010600030101010101" charset="-122"/>
              </a:rPr>
              <a:t>多种。</a:t>
            </a:r>
            <a:endParaRPr lang="en-US" altLang="zh-CN" dirty="0" smtClean="0">
              <a:ea typeface="等线" panose="02010600030101010101" charset="-122"/>
            </a:endParaRPr>
          </a:p>
          <a:p>
            <a:pPr marL="266700" indent="-266700"/>
            <a:endParaRPr lang="zh-CN" altLang="en-US" sz="1600" b="0" dirty="0">
              <a:ea typeface="等线" panose="02010600030101010101" charset="-122"/>
            </a:endParaRPr>
          </a:p>
        </p:txBody>
      </p:sp>
      <p:cxnSp>
        <p:nvCxnSpPr>
          <p:cNvPr id="13" name="直接连接符 12"/>
          <p:cNvCxnSpPr/>
          <p:nvPr/>
        </p:nvCxnSpPr>
        <p:spPr>
          <a:xfrm>
            <a:off x="6003608" y="1778000"/>
            <a:ext cx="0" cy="4082415"/>
          </a:xfrm>
          <a:prstGeom prst="line">
            <a:avLst/>
          </a:prstGeom>
        </p:spPr>
        <p:style>
          <a:lnRef idx="1">
            <a:schemeClr val="accent1"/>
          </a:lnRef>
          <a:fillRef idx="0">
            <a:schemeClr val="accent1"/>
          </a:fillRef>
          <a:effectRef idx="0">
            <a:schemeClr val="accent1"/>
          </a:effectRef>
          <a:fontRef idx="minor">
            <a:schemeClr val="tx1"/>
          </a:fontRef>
        </p:style>
      </p:cxnSp>
      <p:sp>
        <p:nvSpPr>
          <p:cNvPr id="17" name="文本框 7"/>
          <p:cNvSpPr txBox="1"/>
          <p:nvPr/>
        </p:nvSpPr>
        <p:spPr>
          <a:xfrm>
            <a:off x="616426" y="2020425"/>
            <a:ext cx="5629910" cy="317010"/>
          </a:xfrm>
          <a:prstGeom prst="rect">
            <a:avLst/>
          </a:prstGeom>
          <a:noFill/>
          <a:ln w="9525">
            <a:noFill/>
          </a:ln>
        </p:spPr>
        <p:txBody>
          <a:bodyPr wrap="square">
            <a:spAutoFit/>
          </a:bodyPr>
          <a:lstStyle/>
          <a:p>
            <a:pPr eaLnBrk="0" hangingPunct="0">
              <a:defRPr/>
            </a:pP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sym typeface="+mn-ea"/>
              </a:rPr>
              <a:t>例如有：</a:t>
            </a:r>
            <a:endParaRPr lang="en-US" altLang="ja-JP" sz="14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0" name="文本框 7"/>
          <p:cNvSpPr txBox="1"/>
          <p:nvPr/>
        </p:nvSpPr>
        <p:spPr>
          <a:xfrm>
            <a:off x="3447256" y="2278490"/>
            <a:ext cx="2358232" cy="369332"/>
          </a:xfrm>
          <a:prstGeom prst="rect">
            <a:avLst/>
          </a:prstGeom>
          <a:noFill/>
          <a:ln w="9525">
            <a:noFill/>
          </a:ln>
        </p:spPr>
        <p:txBody>
          <a:bodyPr wrap="square">
            <a:spAutoFit/>
          </a:bodyPr>
          <a:lstStyle/>
          <a:p>
            <a:pPr eaLnBrk="0" hangingPunct="0">
              <a:defRPr/>
            </a:pPr>
            <a:r>
              <a:rPr lang="zh-CN" altLang="en-US" dirty="0" smtClean="0">
                <a:latin typeface="微软雅黑" panose="020B0503020204020204" pitchFamily="34" charset="-122"/>
                <a:ea typeface="微软雅黑" panose="020B0503020204020204" pitchFamily="34" charset="-122"/>
                <a:cs typeface="微软雅黑" panose="020B0503020204020204" pitchFamily="34" charset="-122"/>
                <a:sym typeface="+mn-ea"/>
              </a:rPr>
              <a:t>大国药妆公司</a:t>
            </a:r>
            <a:endParaRPr lang="en-US" altLang="ja-JP"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16" name="圖片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5054" y="530860"/>
            <a:ext cx="4436479" cy="361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圖片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4535" y="2462031"/>
            <a:ext cx="3595688"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2716" y="2020425"/>
            <a:ext cx="2034540" cy="1440180"/>
          </a:xfrm>
          <a:prstGeom prst="rect">
            <a:avLst/>
          </a:prstGeom>
        </p:spPr>
      </p:pic>
      <p:pic>
        <p:nvPicPr>
          <p:cNvPr id="5" name="図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8575" y="4144010"/>
            <a:ext cx="3732901" cy="2143896"/>
          </a:xfrm>
          <a:prstGeom prst="rect">
            <a:avLst/>
          </a:prstGeom>
        </p:spPr>
      </p:pic>
    </p:spTree>
    <p:extLst>
      <p:ext uri="{BB962C8B-B14F-4D97-AF65-F5344CB8AC3E}">
        <p14:creationId xmlns:p14="http://schemas.microsoft.com/office/powerpoint/2010/main" val="4003926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630" y="1686559"/>
            <a:ext cx="3280570" cy="2322201"/>
          </a:xfrm>
          <a:prstGeom prst="rect">
            <a:avLst/>
          </a:prstGeom>
        </p:spPr>
      </p:pic>
      <p:sp>
        <p:nvSpPr>
          <p:cNvPr id="6146" name="Text Box 38"/>
          <p:cNvSpPr txBox="1"/>
          <p:nvPr/>
        </p:nvSpPr>
        <p:spPr>
          <a:xfrm>
            <a:off x="357188" y="495300"/>
            <a:ext cx="571500" cy="1076325"/>
          </a:xfrm>
          <a:prstGeom prst="rect">
            <a:avLst/>
          </a:prstGeom>
          <a:solidFill>
            <a:srgbClr val="27AEB8"/>
          </a:solidFill>
          <a:ln w="9525">
            <a:noFill/>
          </a:ln>
        </p:spPr>
        <p:txBody>
          <a:bodyPr wrap="square" anchor="t">
            <a:spAutoFit/>
          </a:bodyPr>
          <a:lstStyle/>
          <a:p>
            <a:pPr algn="r" eaLnBrk="0" hangingPunct="0"/>
            <a:r>
              <a:rPr lang="zh-CN" altLang="en-US" sz="3200" b="1" dirty="0">
                <a:solidFill>
                  <a:schemeClr val="bg1"/>
                </a:solidFill>
                <a:latin typeface="微软雅黑" panose="020B0503020204020204" pitchFamily="34" charset="-122"/>
                <a:ea typeface="微软雅黑" panose="020B0503020204020204" pitchFamily="34" charset="-122"/>
              </a:rPr>
              <a:t>项目</a:t>
            </a:r>
          </a:p>
        </p:txBody>
      </p:sp>
      <p:cxnSp>
        <p:nvCxnSpPr>
          <p:cNvPr id="22" name="直接连接符 21"/>
          <p:cNvCxnSpPr/>
          <p:nvPr/>
        </p:nvCxnSpPr>
        <p:spPr>
          <a:xfrm>
            <a:off x="1028700" y="998538"/>
            <a:ext cx="2000250" cy="1588"/>
          </a:xfrm>
          <a:prstGeom prst="line">
            <a:avLst/>
          </a:prstGeom>
          <a:ln>
            <a:solidFill>
              <a:srgbClr val="27AEB8"/>
            </a:solidFill>
          </a:ln>
        </p:spPr>
        <p:style>
          <a:lnRef idx="1">
            <a:schemeClr val="accent1"/>
          </a:lnRef>
          <a:fillRef idx="0">
            <a:schemeClr val="accent1"/>
          </a:fillRef>
          <a:effectRef idx="0">
            <a:schemeClr val="accent1"/>
          </a:effectRef>
          <a:fontRef idx="minor">
            <a:schemeClr val="tx1"/>
          </a:fontRef>
        </p:style>
      </p:cxnSp>
      <p:sp>
        <p:nvSpPr>
          <p:cNvPr id="6148" name="矩形 41"/>
          <p:cNvSpPr/>
          <p:nvPr/>
        </p:nvSpPr>
        <p:spPr>
          <a:xfrm>
            <a:off x="1089025" y="781050"/>
            <a:ext cx="4716463" cy="245110"/>
          </a:xfrm>
          <a:prstGeom prst="rect">
            <a:avLst/>
          </a:prstGeom>
          <a:noFill/>
          <a:ln w="0">
            <a:noFill/>
          </a:ln>
        </p:spPr>
        <p:txBody>
          <a:bodyPr wrap="square" anchor="t">
            <a:spAutoFit/>
          </a:bodyPr>
          <a:lstStyle/>
          <a:p>
            <a:r>
              <a:rPr lang="zh-CN" altLang="en-US" sz="1000" i="1" dirty="0">
                <a:solidFill>
                  <a:srgbClr val="A6A6A6"/>
                </a:solidFill>
                <a:latin typeface="微软雅黑" panose="020B0503020204020204" pitchFamily="34" charset="-122"/>
                <a:ea typeface="微软雅黑" panose="020B0503020204020204" pitchFamily="34" charset="-122"/>
              </a:rPr>
              <a:t>日本药妆、日用品、食品等相关贸易事业</a:t>
            </a:r>
          </a:p>
        </p:txBody>
      </p:sp>
      <p:sp>
        <p:nvSpPr>
          <p:cNvPr id="6149" name="Text Box 38"/>
          <p:cNvSpPr txBox="1"/>
          <p:nvPr/>
        </p:nvSpPr>
        <p:spPr>
          <a:xfrm>
            <a:off x="1089025" y="1022985"/>
            <a:ext cx="7255510" cy="337185"/>
          </a:xfrm>
          <a:prstGeom prst="rect">
            <a:avLst/>
          </a:prstGeom>
          <a:noFill/>
          <a:ln w="9525">
            <a:noFill/>
          </a:ln>
        </p:spPr>
        <p:txBody>
          <a:bodyPr wrap="square" anchor="t">
            <a:spAutoFit/>
          </a:bodyPr>
          <a:lstStyle/>
          <a:p>
            <a:pPr eaLnBrk="0" hangingPunct="0"/>
            <a:r>
              <a:rPr lang="zh-CN" altLang="en-US" sz="1600" dirty="0">
                <a:solidFill>
                  <a:srgbClr val="27AEB8"/>
                </a:solidFill>
                <a:latin typeface="微软雅黑" panose="020B0503020204020204" pitchFamily="34" charset="-122"/>
                <a:ea typeface="微软雅黑" panose="020B0503020204020204" pitchFamily="34" charset="-122"/>
              </a:rPr>
              <a:t>供应体系完善，渠道稳固拓展。</a:t>
            </a:r>
          </a:p>
        </p:txBody>
      </p:sp>
      <p:sp>
        <p:nvSpPr>
          <p:cNvPr id="8" name="文本框 7"/>
          <p:cNvSpPr txBox="1"/>
          <p:nvPr/>
        </p:nvSpPr>
        <p:spPr>
          <a:xfrm>
            <a:off x="357346" y="1653930"/>
            <a:ext cx="5629910" cy="646331"/>
          </a:xfrm>
          <a:prstGeom prst="rect">
            <a:avLst/>
          </a:prstGeom>
          <a:noFill/>
          <a:ln w="9525">
            <a:noFill/>
          </a:ln>
        </p:spPr>
        <p:txBody>
          <a:bodyPr wrap="square">
            <a:spAutoFit/>
          </a:bodyPr>
          <a:lstStyle/>
          <a:p>
            <a:pPr eaLnBrk="0" hangingPunct="0">
              <a:defRPr/>
            </a:pPr>
            <a:r>
              <a:rPr lang="zh-CN" altLang="en-US" smtClean="0">
                <a:latin typeface="微软雅黑" panose="020B0503020204020204" pitchFamily="34" charset="-122"/>
                <a:ea typeface="微软雅黑" panose="020B0503020204020204" pitchFamily="34" charset="-122"/>
                <a:cs typeface="微软雅黑" panose="020B0503020204020204" pitchFamily="34" charset="-122"/>
                <a:sym typeface="+mn-ea"/>
              </a:rPr>
              <a:t>供货渠</a:t>
            </a:r>
            <a:r>
              <a:rPr lang="zh-CN" altLang="en-US" smtClean="0">
                <a:latin typeface="微软雅黑" panose="020B0503020204020204" pitchFamily="34" charset="-122"/>
                <a:ea typeface="微软雅黑" panose="020B0503020204020204" pitchFamily="34" charset="-122"/>
                <a:cs typeface="微软雅黑" panose="020B0503020204020204" pitchFamily="34" charset="-122"/>
                <a:sym typeface="+mn-ea"/>
              </a:rPr>
              <a:t>道</a:t>
            </a:r>
            <a:r>
              <a:rPr lang="en-US" altLang="ja-JP" dirty="0">
                <a:latin typeface="微软雅黑" panose="020B0503020204020204" pitchFamily="34" charset="-122"/>
                <a:ea typeface="微软雅黑" panose="020B0503020204020204" pitchFamily="34" charset="-122"/>
                <a:cs typeface="微软雅黑" panose="020B0503020204020204" pitchFamily="34" charset="-122"/>
                <a:sym typeface="+mn-ea"/>
              </a:rPr>
              <a:t>③ </a:t>
            </a: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日本点心小食品类公司</a:t>
            </a:r>
            <a:endParaRPr lang="en-US" altLang="ja-JP"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eaLnBrk="0" hangingPunct="0">
              <a:defRPr/>
            </a:pPr>
            <a:endParaRPr lang="en-US" altLang="ja-JP"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9" name="文本框 8"/>
          <p:cNvSpPr txBox="1"/>
          <p:nvPr/>
        </p:nvSpPr>
        <p:spPr>
          <a:xfrm>
            <a:off x="357189" y="3819207"/>
            <a:ext cx="3818571" cy="2862322"/>
          </a:xfrm>
          <a:prstGeom prst="rect">
            <a:avLst/>
          </a:prstGeom>
          <a:noFill/>
          <a:ln w="9525">
            <a:noFill/>
          </a:ln>
        </p:spPr>
        <p:txBody>
          <a:bodyPr wrap="square">
            <a:spAutoFit/>
          </a:bodyPr>
          <a:lstStyle/>
          <a:p>
            <a:pPr marL="266700" indent="-266700"/>
            <a:r>
              <a:rPr lang="en-US" altLang="zh-CN" sz="2000" b="1" dirty="0" smtClean="0">
                <a:ea typeface="等线" panose="02010600030101010101" charset="-122"/>
              </a:rPr>
              <a:t>JCTI</a:t>
            </a:r>
            <a:r>
              <a:rPr lang="zh-CN" altLang="en-US" sz="2000" b="1" dirty="0" smtClean="0">
                <a:ea typeface="等线" panose="02010600030101010101" charset="-122"/>
              </a:rPr>
              <a:t>的战略合作供应商</a:t>
            </a:r>
            <a:endParaRPr lang="en-US" altLang="zh-CN" sz="2000" b="1" dirty="0" smtClean="0">
              <a:ea typeface="等线" panose="02010600030101010101" charset="-122"/>
            </a:endParaRPr>
          </a:p>
          <a:p>
            <a:pPr marL="266700" indent="-266700"/>
            <a:r>
              <a:rPr lang="en-US" altLang="zh-CN" b="0" dirty="0" smtClean="0">
                <a:ea typeface="等线" panose="02010600030101010101" charset="-122"/>
              </a:rPr>
              <a:t>1964</a:t>
            </a:r>
            <a:r>
              <a:rPr lang="zh-CN" altLang="en-US" b="0" dirty="0" smtClean="0">
                <a:ea typeface="等线" panose="02010600030101010101" charset="-122"/>
              </a:rPr>
              <a:t>年创立的日本小食品销售公司</a:t>
            </a:r>
            <a:endParaRPr lang="en-US" altLang="zh-CN" dirty="0" err="1">
              <a:ea typeface="等线" panose="02010600030101010101" charset="-122"/>
            </a:endParaRPr>
          </a:p>
          <a:p>
            <a:pPr marL="266700" indent="-266700"/>
            <a:r>
              <a:rPr lang="zh-CN" altLang="en-US" dirty="0" smtClean="0">
                <a:ea typeface="等线" panose="02010600030101010101" charset="-122"/>
              </a:rPr>
              <a:t>公司集团</a:t>
            </a:r>
            <a:r>
              <a:rPr lang="zh-CN" altLang="en-US" b="0" dirty="0" smtClean="0">
                <a:ea typeface="等线" panose="02010600030101010101" charset="-122"/>
              </a:rPr>
              <a:t>年销售额</a:t>
            </a:r>
            <a:r>
              <a:rPr lang="en-US" altLang="zh-CN" dirty="0" smtClean="0"/>
              <a:t>118</a:t>
            </a:r>
            <a:r>
              <a:rPr lang="zh-CN" altLang="en-US" dirty="0" smtClean="0"/>
              <a:t>亿</a:t>
            </a:r>
            <a:r>
              <a:rPr lang="zh-CN" altLang="en-US" dirty="0" smtClean="0"/>
              <a:t>日元（</a:t>
            </a:r>
            <a:r>
              <a:rPr lang="zh-CN" altLang="en-US" dirty="0" smtClean="0"/>
              <a:t>约</a:t>
            </a:r>
            <a:r>
              <a:rPr lang="en-US" altLang="zh-CN" dirty="0" smtClean="0"/>
              <a:t>7.2</a:t>
            </a:r>
            <a:r>
              <a:rPr lang="zh-CN" altLang="en-US" dirty="0" smtClean="0"/>
              <a:t>亿元</a:t>
            </a:r>
            <a:r>
              <a:rPr lang="zh-CN" altLang="en-US" dirty="0" smtClean="0"/>
              <a:t>）</a:t>
            </a:r>
            <a:endParaRPr lang="en-US" altLang="zh-CN" dirty="0" smtClean="0"/>
          </a:p>
          <a:p>
            <a:pPr marL="266700" indent="-266700"/>
            <a:r>
              <a:rPr lang="zh-CN" altLang="en-US" dirty="0" smtClean="0">
                <a:ea typeface="等线" panose="02010600030101010101" charset="-122"/>
              </a:rPr>
              <a:t>中国游客访日旅游必去店！</a:t>
            </a:r>
            <a:endParaRPr lang="en-US" altLang="zh-CN" dirty="0" smtClean="0">
              <a:ea typeface="等线" panose="02010600030101010101" charset="-122"/>
            </a:endParaRPr>
          </a:p>
          <a:p>
            <a:pPr marL="266700" indent="-266700"/>
            <a:r>
              <a:rPr lang="zh-CN" altLang="en-US" dirty="0" smtClean="0">
                <a:ea typeface="等线" panose="02010600030101010101" charset="-122"/>
              </a:rPr>
              <a:t>分店遍布大阪京都的大街小巷！</a:t>
            </a:r>
            <a:endParaRPr lang="en-US" altLang="zh-CN" dirty="0" smtClean="0">
              <a:ea typeface="等线" panose="02010600030101010101" charset="-122"/>
            </a:endParaRPr>
          </a:p>
          <a:p>
            <a:pPr marL="266700" indent="-266700"/>
            <a:r>
              <a:rPr lang="zh-CN" altLang="en-US" dirty="0" smtClean="0">
                <a:ea typeface="等线" panose="02010600030101010101" charset="-122"/>
              </a:rPr>
              <a:t>商品主要是日本小食品、饼干、糖果、巧克力、薯片、口香糖、</a:t>
            </a:r>
            <a:endParaRPr lang="en-US" altLang="zh-CN" dirty="0" smtClean="0">
              <a:ea typeface="等线" panose="02010600030101010101" charset="-122"/>
            </a:endParaRPr>
          </a:p>
          <a:p>
            <a:pPr marL="266700" indent="-266700"/>
            <a:r>
              <a:rPr lang="en-US" altLang="zh-CN" dirty="0">
                <a:ea typeface="等线" panose="02010600030101010101" charset="-122"/>
              </a:rPr>
              <a:t> </a:t>
            </a:r>
            <a:r>
              <a:rPr lang="zh-CN" altLang="en-US" dirty="0" smtClean="0">
                <a:ea typeface="等线" panose="02010600030101010101" charset="-122"/>
              </a:rPr>
              <a:t>抹茶糕点、茶叶等等</a:t>
            </a:r>
            <a:r>
              <a:rPr lang="zh-CN" altLang="en-US" dirty="0" smtClean="0">
                <a:ea typeface="等线" panose="02010600030101010101" charset="-122"/>
              </a:rPr>
              <a:t>多达</a:t>
            </a:r>
            <a:r>
              <a:rPr lang="en-US" altLang="zh-CN" dirty="0">
                <a:ea typeface="等线" panose="02010600030101010101" charset="-122"/>
              </a:rPr>
              <a:t>2</a:t>
            </a:r>
            <a:r>
              <a:rPr lang="en-US" altLang="zh-CN" dirty="0" smtClean="0">
                <a:ea typeface="等线" panose="02010600030101010101" charset="-122"/>
              </a:rPr>
              <a:t>0</a:t>
            </a:r>
            <a:r>
              <a:rPr lang="en-US" altLang="zh-CN" dirty="0" smtClean="0">
                <a:ea typeface="等线" panose="02010600030101010101" charset="-122"/>
              </a:rPr>
              <a:t>000</a:t>
            </a:r>
            <a:r>
              <a:rPr lang="zh-CN" altLang="en-US" dirty="0" smtClean="0">
                <a:ea typeface="等线" panose="02010600030101010101" charset="-122"/>
              </a:rPr>
              <a:t>多种。</a:t>
            </a:r>
            <a:endParaRPr lang="en-US" altLang="zh-CN" dirty="0" smtClean="0">
              <a:ea typeface="等线" panose="02010600030101010101" charset="-122"/>
            </a:endParaRPr>
          </a:p>
          <a:p>
            <a:pPr marL="266700" indent="-266700"/>
            <a:endParaRPr lang="zh-CN" altLang="en-US" sz="1600" b="0" dirty="0">
              <a:ea typeface="等线" panose="02010600030101010101" charset="-122"/>
            </a:endParaRPr>
          </a:p>
        </p:txBody>
      </p:sp>
      <p:cxnSp>
        <p:nvCxnSpPr>
          <p:cNvPr id="13" name="直接连接符 12"/>
          <p:cNvCxnSpPr/>
          <p:nvPr/>
        </p:nvCxnSpPr>
        <p:spPr>
          <a:xfrm>
            <a:off x="6003608" y="1778000"/>
            <a:ext cx="0" cy="4082415"/>
          </a:xfrm>
          <a:prstGeom prst="line">
            <a:avLst/>
          </a:prstGeom>
        </p:spPr>
        <p:style>
          <a:lnRef idx="1">
            <a:schemeClr val="accent1"/>
          </a:lnRef>
          <a:fillRef idx="0">
            <a:schemeClr val="accent1"/>
          </a:fillRef>
          <a:effectRef idx="0">
            <a:schemeClr val="accent1"/>
          </a:effectRef>
          <a:fontRef idx="minor">
            <a:schemeClr val="tx1"/>
          </a:fontRef>
        </p:style>
      </p:cxnSp>
      <p:sp>
        <p:nvSpPr>
          <p:cNvPr id="17" name="文本框 7"/>
          <p:cNvSpPr txBox="1"/>
          <p:nvPr/>
        </p:nvSpPr>
        <p:spPr>
          <a:xfrm>
            <a:off x="616426" y="2020425"/>
            <a:ext cx="5629910" cy="317010"/>
          </a:xfrm>
          <a:prstGeom prst="rect">
            <a:avLst/>
          </a:prstGeom>
          <a:noFill/>
          <a:ln w="9525">
            <a:noFill/>
          </a:ln>
        </p:spPr>
        <p:txBody>
          <a:bodyPr wrap="square">
            <a:spAutoFit/>
          </a:bodyPr>
          <a:lstStyle/>
          <a:p>
            <a:pPr eaLnBrk="0" hangingPunct="0">
              <a:defRPr/>
            </a:pP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sym typeface="+mn-ea"/>
              </a:rPr>
              <a:t>例如有：</a:t>
            </a:r>
            <a:endParaRPr lang="en-US" altLang="ja-JP" sz="14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0" name="文本框 7"/>
          <p:cNvSpPr txBox="1"/>
          <p:nvPr/>
        </p:nvSpPr>
        <p:spPr>
          <a:xfrm>
            <a:off x="3537664" y="2647822"/>
            <a:ext cx="2358232" cy="369332"/>
          </a:xfrm>
          <a:prstGeom prst="rect">
            <a:avLst/>
          </a:prstGeom>
          <a:noFill/>
          <a:ln w="9525">
            <a:noFill/>
          </a:ln>
        </p:spPr>
        <p:txBody>
          <a:bodyPr wrap="square">
            <a:spAutoFit/>
          </a:bodyPr>
          <a:lstStyle/>
          <a:p>
            <a:pPr eaLnBrk="0" hangingPunct="0">
              <a:defRPr/>
            </a:pPr>
            <a:r>
              <a:rPr lang="zh-CN" altLang="en-US" dirty="0" smtClean="0">
                <a:latin typeface="微软雅黑" panose="020B0503020204020204" pitchFamily="34" charset="-122"/>
                <a:ea typeface="微软雅黑" panose="020B0503020204020204" pitchFamily="34" charset="-122"/>
                <a:cs typeface="微软雅黑" panose="020B0503020204020204" pitchFamily="34" charset="-122"/>
                <a:sym typeface="+mn-ea"/>
              </a:rPr>
              <a:t> 吉寿屋株式会社</a:t>
            </a:r>
            <a:endParaRPr lang="en-US" altLang="ja-JP"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6336" y="339602"/>
            <a:ext cx="5501640" cy="3094673"/>
          </a:xfrm>
          <a:prstGeom prst="rect">
            <a:avLst/>
          </a:prstGeom>
        </p:spPr>
      </p:pic>
      <p:pic>
        <p:nvPicPr>
          <p:cNvPr id="10" name="図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5160" y="3816409"/>
            <a:ext cx="5090160" cy="2865120"/>
          </a:xfrm>
          <a:prstGeom prst="rect">
            <a:avLst/>
          </a:prstGeom>
        </p:spPr>
      </p:pic>
      <p:pic>
        <p:nvPicPr>
          <p:cNvPr id="7" name="図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9568" y="3266635"/>
            <a:ext cx="4705350" cy="2159431"/>
          </a:xfrm>
          <a:prstGeom prst="rect">
            <a:avLst/>
          </a:prstGeom>
        </p:spPr>
      </p:pic>
    </p:spTree>
    <p:extLst>
      <p:ext uri="{BB962C8B-B14F-4D97-AF65-F5344CB8AC3E}">
        <p14:creationId xmlns:p14="http://schemas.microsoft.com/office/powerpoint/2010/main" val="32647797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38"/>
          <p:cNvSpPr txBox="1"/>
          <p:nvPr/>
        </p:nvSpPr>
        <p:spPr>
          <a:xfrm>
            <a:off x="357188" y="495300"/>
            <a:ext cx="571500" cy="1076325"/>
          </a:xfrm>
          <a:prstGeom prst="rect">
            <a:avLst/>
          </a:prstGeom>
          <a:solidFill>
            <a:srgbClr val="27AEB8"/>
          </a:solidFill>
          <a:ln w="9525">
            <a:noFill/>
          </a:ln>
        </p:spPr>
        <p:txBody>
          <a:bodyPr wrap="square" anchor="t">
            <a:spAutoFit/>
          </a:bodyPr>
          <a:lstStyle/>
          <a:p>
            <a:pPr algn="r" eaLnBrk="0" hangingPunct="0"/>
            <a:r>
              <a:rPr lang="zh-CN" altLang="en-US" sz="3200" b="1" dirty="0">
                <a:solidFill>
                  <a:schemeClr val="bg1"/>
                </a:solidFill>
                <a:latin typeface="微软雅黑" panose="020B0503020204020204" pitchFamily="34" charset="-122"/>
                <a:ea typeface="微软雅黑" panose="020B0503020204020204" pitchFamily="34" charset="-122"/>
              </a:rPr>
              <a:t>项目</a:t>
            </a:r>
          </a:p>
        </p:txBody>
      </p:sp>
      <p:cxnSp>
        <p:nvCxnSpPr>
          <p:cNvPr id="22" name="直接连接符 21"/>
          <p:cNvCxnSpPr/>
          <p:nvPr/>
        </p:nvCxnSpPr>
        <p:spPr>
          <a:xfrm>
            <a:off x="1028700" y="998538"/>
            <a:ext cx="2000250" cy="1588"/>
          </a:xfrm>
          <a:prstGeom prst="line">
            <a:avLst/>
          </a:prstGeom>
          <a:ln>
            <a:solidFill>
              <a:srgbClr val="27AEB8"/>
            </a:solidFill>
          </a:ln>
        </p:spPr>
        <p:style>
          <a:lnRef idx="1">
            <a:schemeClr val="accent1"/>
          </a:lnRef>
          <a:fillRef idx="0">
            <a:schemeClr val="accent1"/>
          </a:fillRef>
          <a:effectRef idx="0">
            <a:schemeClr val="accent1"/>
          </a:effectRef>
          <a:fontRef idx="minor">
            <a:schemeClr val="tx1"/>
          </a:fontRef>
        </p:style>
      </p:cxnSp>
      <p:sp>
        <p:nvSpPr>
          <p:cNvPr id="6148" name="矩形 41"/>
          <p:cNvSpPr/>
          <p:nvPr/>
        </p:nvSpPr>
        <p:spPr>
          <a:xfrm>
            <a:off x="1089025" y="781050"/>
            <a:ext cx="4716463" cy="245110"/>
          </a:xfrm>
          <a:prstGeom prst="rect">
            <a:avLst/>
          </a:prstGeom>
          <a:noFill/>
          <a:ln w="0">
            <a:noFill/>
          </a:ln>
        </p:spPr>
        <p:txBody>
          <a:bodyPr wrap="square" anchor="t">
            <a:spAutoFit/>
          </a:bodyPr>
          <a:lstStyle/>
          <a:p>
            <a:r>
              <a:rPr lang="zh-CN" altLang="en-US" sz="1000" i="1" dirty="0">
                <a:solidFill>
                  <a:srgbClr val="A6A6A6"/>
                </a:solidFill>
                <a:latin typeface="微软雅黑" panose="020B0503020204020204" pitchFamily="34" charset="-122"/>
                <a:ea typeface="微软雅黑" panose="020B0503020204020204" pitchFamily="34" charset="-122"/>
              </a:rPr>
              <a:t>日本药妆、日用品、食品等相关贸易事业</a:t>
            </a:r>
          </a:p>
        </p:txBody>
      </p:sp>
      <p:sp>
        <p:nvSpPr>
          <p:cNvPr id="6149" name="Text Box 38"/>
          <p:cNvSpPr txBox="1"/>
          <p:nvPr/>
        </p:nvSpPr>
        <p:spPr>
          <a:xfrm>
            <a:off x="1089025" y="1022985"/>
            <a:ext cx="7255510" cy="337185"/>
          </a:xfrm>
          <a:prstGeom prst="rect">
            <a:avLst/>
          </a:prstGeom>
          <a:noFill/>
          <a:ln w="9525">
            <a:noFill/>
          </a:ln>
        </p:spPr>
        <p:txBody>
          <a:bodyPr wrap="square" anchor="t">
            <a:spAutoFit/>
          </a:bodyPr>
          <a:lstStyle/>
          <a:p>
            <a:pPr eaLnBrk="0" hangingPunct="0"/>
            <a:r>
              <a:rPr lang="zh-CN" altLang="en-US" sz="1600" dirty="0">
                <a:solidFill>
                  <a:srgbClr val="27AEB8"/>
                </a:solidFill>
                <a:latin typeface="微软雅黑" panose="020B0503020204020204" pitchFamily="34" charset="-122"/>
                <a:ea typeface="微软雅黑" panose="020B0503020204020204" pitchFamily="34" charset="-122"/>
              </a:rPr>
              <a:t>供应体系完善，渠道稳固拓展。</a:t>
            </a:r>
          </a:p>
        </p:txBody>
      </p:sp>
      <p:sp>
        <p:nvSpPr>
          <p:cNvPr id="8" name="文本框 7"/>
          <p:cNvSpPr txBox="1"/>
          <p:nvPr/>
        </p:nvSpPr>
        <p:spPr>
          <a:xfrm>
            <a:off x="357346" y="1653930"/>
            <a:ext cx="5629910" cy="646331"/>
          </a:xfrm>
          <a:prstGeom prst="rect">
            <a:avLst/>
          </a:prstGeom>
          <a:noFill/>
          <a:ln w="9525">
            <a:noFill/>
          </a:ln>
        </p:spPr>
        <p:txBody>
          <a:bodyPr wrap="square">
            <a:spAutoFit/>
          </a:bodyPr>
          <a:lstStyle/>
          <a:p>
            <a:pPr eaLnBrk="0" hangingPunct="0">
              <a:defRPr/>
            </a:pPr>
            <a:r>
              <a:rPr lang="zh-CN" altLang="en-US" smtClean="0">
                <a:latin typeface="微软雅黑" panose="020B0503020204020204" pitchFamily="34" charset="-122"/>
                <a:ea typeface="微软雅黑" panose="020B0503020204020204" pitchFamily="34" charset="-122"/>
                <a:cs typeface="微软雅黑" panose="020B0503020204020204" pitchFamily="34" charset="-122"/>
                <a:sym typeface="+mn-ea"/>
              </a:rPr>
              <a:t>供货渠</a:t>
            </a:r>
            <a:r>
              <a:rPr lang="zh-CN" altLang="en-US" smtClean="0">
                <a:latin typeface="微软雅黑" panose="020B0503020204020204" pitchFamily="34" charset="-122"/>
                <a:ea typeface="微软雅黑" panose="020B0503020204020204" pitchFamily="34" charset="-122"/>
                <a:cs typeface="微软雅黑" panose="020B0503020204020204" pitchFamily="34" charset="-122"/>
                <a:sym typeface="+mn-ea"/>
              </a:rPr>
              <a:t>道</a:t>
            </a:r>
            <a:r>
              <a:rPr lang="ja-JP" altLang="en-US" dirty="0">
                <a:latin typeface="微软雅黑" panose="020B0503020204020204" pitchFamily="34" charset="-122"/>
                <a:ea typeface="微软雅黑" panose="020B0503020204020204" pitchFamily="34" charset="-122"/>
                <a:cs typeface="微软雅黑" panose="020B0503020204020204" pitchFamily="34" charset="-122"/>
                <a:sym typeface="+mn-ea"/>
              </a:rPr>
              <a:t>④</a:t>
            </a:r>
            <a:r>
              <a:rPr lang="zh-CN" altLang="ja-JP" dirty="0">
                <a:latin typeface="微软雅黑" panose="020B0503020204020204" pitchFamily="34" charset="-122"/>
                <a:ea typeface="微软雅黑" panose="020B0503020204020204" pitchFamily="34" charset="-122"/>
                <a:cs typeface="微软雅黑" panose="020B0503020204020204" pitchFamily="34" charset="-122"/>
                <a:sym typeface="+mn-ea"/>
              </a:rPr>
              <a:t>厂家直接签约采购</a:t>
            </a:r>
            <a:endParaRPr lang="zh-CN" altLang="en-US" dirty="0">
              <a:latin typeface="微软雅黑" panose="020B0503020204020204" pitchFamily="34" charset="-122"/>
              <a:ea typeface="微软雅黑" panose="020B0503020204020204" pitchFamily="34" charset="-122"/>
            </a:endParaRPr>
          </a:p>
          <a:p>
            <a:pPr eaLnBrk="0" hangingPunct="0">
              <a:defRPr/>
            </a:pPr>
            <a:endParaRPr lang="en-US" altLang="ja-JP"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0" name="文本框 7"/>
          <p:cNvSpPr txBox="1"/>
          <p:nvPr/>
        </p:nvSpPr>
        <p:spPr>
          <a:xfrm>
            <a:off x="410607" y="2027640"/>
            <a:ext cx="3711734" cy="923330"/>
          </a:xfrm>
          <a:prstGeom prst="rect">
            <a:avLst/>
          </a:prstGeom>
          <a:noFill/>
          <a:ln w="9525">
            <a:noFill/>
          </a:ln>
        </p:spPr>
        <p:txBody>
          <a:bodyPr wrap="square">
            <a:spAutoFit/>
          </a:bodyPr>
          <a:lstStyle/>
          <a:p>
            <a:pPr eaLnBrk="0" hangingPunct="0">
              <a:defRPr/>
            </a:pPr>
            <a:r>
              <a:rPr lang="zh-CN" altLang="en-US" dirty="0" smtClean="0">
                <a:latin typeface="微软雅黑" panose="020B0503020204020204" pitchFamily="34" charset="-122"/>
                <a:ea typeface="微软雅黑" panose="020B0503020204020204" pitchFamily="34" charset="-122"/>
                <a:cs typeface="微软雅黑" panose="020B0503020204020204" pitchFamily="34" charset="-122"/>
                <a:sym typeface="+mn-ea"/>
              </a:rPr>
              <a:t>另有一些保健产品、化妆品、日本各地特产等产品，分别与厂家直接签署采购协议。</a:t>
            </a:r>
            <a:endParaRPr lang="en-US" altLang="ja-JP"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23" name="図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635" y="781050"/>
            <a:ext cx="1233805" cy="2094600"/>
          </a:xfrm>
          <a:prstGeom prst="rect">
            <a:avLst/>
          </a:prstGeom>
        </p:spPr>
      </p:pic>
      <p:pic>
        <p:nvPicPr>
          <p:cNvPr id="24" name="図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785" y="3014532"/>
            <a:ext cx="1694040" cy="1199943"/>
          </a:xfrm>
          <a:prstGeom prst="rect">
            <a:avLst/>
          </a:prstGeom>
        </p:spPr>
      </p:pic>
      <p:pic>
        <p:nvPicPr>
          <p:cNvPr id="25" name="図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3685" y="464430"/>
            <a:ext cx="1696277" cy="2378999"/>
          </a:xfrm>
          <a:prstGeom prst="rect">
            <a:avLst/>
          </a:prstGeom>
        </p:spPr>
      </p:pic>
      <p:pic>
        <p:nvPicPr>
          <p:cNvPr id="28" name="図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48787" y="2684208"/>
            <a:ext cx="2378999" cy="2378999"/>
          </a:xfrm>
          <a:prstGeom prst="rect">
            <a:avLst/>
          </a:prstGeom>
        </p:spPr>
      </p:pic>
      <p:pic>
        <p:nvPicPr>
          <p:cNvPr id="29" name="図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2938" y="4455290"/>
            <a:ext cx="2235648" cy="2235648"/>
          </a:xfrm>
          <a:prstGeom prst="rect">
            <a:avLst/>
          </a:prstGeom>
        </p:spPr>
      </p:pic>
      <p:pic>
        <p:nvPicPr>
          <p:cNvPr id="30" name="図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88438" y="858658"/>
            <a:ext cx="2001077" cy="2075117"/>
          </a:xfrm>
          <a:prstGeom prst="rect">
            <a:avLst/>
          </a:prstGeom>
        </p:spPr>
      </p:pic>
      <p:pic>
        <p:nvPicPr>
          <p:cNvPr id="6144" name="図 61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70646" y="3802454"/>
            <a:ext cx="3008640" cy="3008640"/>
          </a:xfrm>
          <a:prstGeom prst="rect">
            <a:avLst/>
          </a:prstGeom>
        </p:spPr>
      </p:pic>
      <p:pic>
        <p:nvPicPr>
          <p:cNvPr id="31" name="図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42655" y="3263983"/>
            <a:ext cx="3489960" cy="2617471"/>
          </a:xfrm>
          <a:prstGeom prst="rect">
            <a:avLst/>
          </a:prstGeom>
        </p:spPr>
      </p:pic>
      <p:pic>
        <p:nvPicPr>
          <p:cNvPr id="6145" name="図 61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39701" y="4947906"/>
            <a:ext cx="1565280" cy="1565280"/>
          </a:xfrm>
          <a:prstGeom prst="rect">
            <a:avLst/>
          </a:prstGeom>
        </p:spPr>
      </p:pic>
      <p:pic>
        <p:nvPicPr>
          <p:cNvPr id="26" name="図 2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05488" y="1516716"/>
            <a:ext cx="2283968" cy="2378999"/>
          </a:xfrm>
          <a:prstGeom prst="rect">
            <a:avLst/>
          </a:prstGeom>
        </p:spPr>
      </p:pic>
      <p:pic>
        <p:nvPicPr>
          <p:cNvPr id="27" name="図 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40679" y="4214475"/>
            <a:ext cx="1258567" cy="2378999"/>
          </a:xfrm>
          <a:prstGeom prst="rect">
            <a:avLst/>
          </a:prstGeom>
        </p:spPr>
      </p:pic>
    </p:spTree>
    <p:extLst>
      <p:ext uri="{BB962C8B-B14F-4D97-AF65-F5344CB8AC3E}">
        <p14:creationId xmlns:p14="http://schemas.microsoft.com/office/powerpoint/2010/main" val="18638110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65938" y="0"/>
            <a:ext cx="5326063" cy="6858000"/>
          </a:xfrm>
          <a:prstGeom prst="rect">
            <a:avLst/>
          </a:prstGeom>
          <a:solidFill>
            <a:srgbClr val="00AA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chemeClr val="lt1"/>
              </a:solidFill>
              <a:effectLst/>
              <a:uLnTx/>
              <a:uFillTx/>
              <a:latin typeface="+mn-lt"/>
              <a:ea typeface="+mn-ea"/>
              <a:cs typeface="+mn-cs"/>
            </a:endParaRPr>
          </a:p>
        </p:txBody>
      </p:sp>
      <p:sp>
        <p:nvSpPr>
          <p:cNvPr id="6146" name="Text Box 38"/>
          <p:cNvSpPr txBox="1"/>
          <p:nvPr/>
        </p:nvSpPr>
        <p:spPr>
          <a:xfrm>
            <a:off x="357188" y="495300"/>
            <a:ext cx="571500" cy="1077218"/>
          </a:xfrm>
          <a:prstGeom prst="rect">
            <a:avLst/>
          </a:prstGeom>
          <a:solidFill>
            <a:srgbClr val="27AEB8"/>
          </a:solidFill>
          <a:ln w="9525">
            <a:noFill/>
          </a:ln>
        </p:spPr>
        <p:txBody>
          <a:bodyPr wrap="square" anchor="t">
            <a:spAutoFit/>
          </a:bodyPr>
          <a:lstStyle/>
          <a:p>
            <a:pPr algn="r" eaLnBrk="0" hangingPunct="0"/>
            <a:r>
              <a:rPr lang="zh-CN" altLang="en-US" sz="3200" b="1" dirty="0" smtClean="0">
                <a:solidFill>
                  <a:schemeClr val="bg1"/>
                </a:solidFill>
                <a:latin typeface="微软雅黑" panose="020B0503020204020204" pitchFamily="34" charset="-122"/>
                <a:ea typeface="微软雅黑" panose="020B0503020204020204" pitchFamily="34" charset="-122"/>
              </a:rPr>
              <a:t>管理</a:t>
            </a:r>
            <a:endParaRPr lang="en-US" altLang="zh-CN" sz="3200" b="1" dirty="0" smtClean="0">
              <a:solidFill>
                <a:schemeClr val="bg1"/>
              </a:solidFill>
              <a:latin typeface="微软雅黑" panose="020B0503020204020204" pitchFamily="34" charset="-122"/>
              <a:ea typeface="微软雅黑" panose="020B0503020204020204" pitchFamily="34" charset="-122"/>
            </a:endParaRPr>
          </a:p>
        </p:txBody>
      </p:sp>
      <p:cxnSp>
        <p:nvCxnSpPr>
          <p:cNvPr id="22" name="直接连接符 21"/>
          <p:cNvCxnSpPr/>
          <p:nvPr/>
        </p:nvCxnSpPr>
        <p:spPr>
          <a:xfrm>
            <a:off x="1028700" y="998538"/>
            <a:ext cx="2000250" cy="1588"/>
          </a:xfrm>
          <a:prstGeom prst="line">
            <a:avLst/>
          </a:prstGeom>
          <a:ln>
            <a:solidFill>
              <a:srgbClr val="27AEB8"/>
            </a:solidFill>
          </a:ln>
        </p:spPr>
        <p:style>
          <a:lnRef idx="1">
            <a:schemeClr val="accent1"/>
          </a:lnRef>
          <a:fillRef idx="0">
            <a:schemeClr val="accent1"/>
          </a:fillRef>
          <a:effectRef idx="0">
            <a:schemeClr val="accent1"/>
          </a:effectRef>
          <a:fontRef idx="minor">
            <a:schemeClr val="tx1"/>
          </a:fontRef>
        </p:style>
      </p:cxnSp>
      <p:sp>
        <p:nvSpPr>
          <p:cNvPr id="6148" name="矩形 41"/>
          <p:cNvSpPr/>
          <p:nvPr/>
        </p:nvSpPr>
        <p:spPr>
          <a:xfrm>
            <a:off x="1089025" y="781050"/>
            <a:ext cx="4716463" cy="245110"/>
          </a:xfrm>
          <a:prstGeom prst="rect">
            <a:avLst/>
          </a:prstGeom>
          <a:noFill/>
          <a:ln w="0">
            <a:noFill/>
          </a:ln>
        </p:spPr>
        <p:txBody>
          <a:bodyPr wrap="square" anchor="t">
            <a:spAutoFit/>
          </a:bodyPr>
          <a:lstStyle/>
          <a:p>
            <a:r>
              <a:rPr lang="zh-CN" altLang="en-US" sz="1000" i="1" dirty="0">
                <a:solidFill>
                  <a:srgbClr val="A6A6A6"/>
                </a:solidFill>
                <a:latin typeface="微软雅黑" panose="020B0503020204020204" pitchFamily="34" charset="-122"/>
                <a:ea typeface="微软雅黑" panose="020B0503020204020204" pitchFamily="34" charset="-122"/>
              </a:rPr>
              <a:t>管理事业</a:t>
            </a:r>
          </a:p>
        </p:txBody>
      </p:sp>
      <p:sp>
        <p:nvSpPr>
          <p:cNvPr id="6149" name="Text Box 38"/>
          <p:cNvSpPr txBox="1"/>
          <p:nvPr/>
        </p:nvSpPr>
        <p:spPr>
          <a:xfrm>
            <a:off x="1089025" y="1022985"/>
            <a:ext cx="7255510" cy="400110"/>
          </a:xfrm>
          <a:prstGeom prst="rect">
            <a:avLst/>
          </a:prstGeom>
          <a:noFill/>
          <a:ln w="9525">
            <a:noFill/>
          </a:ln>
        </p:spPr>
        <p:txBody>
          <a:bodyPr wrap="square" anchor="t">
            <a:spAutoFit/>
          </a:bodyPr>
          <a:lstStyle/>
          <a:p>
            <a:r>
              <a:rPr lang="en-US" altLang="zh-CN" sz="2000" b="1" dirty="0"/>
              <a:t>JCTI</a:t>
            </a:r>
            <a:r>
              <a:rPr lang="zh-CN" altLang="en-US" sz="2000" b="1" dirty="0" smtClean="0"/>
              <a:t>会长</a:t>
            </a:r>
            <a:r>
              <a:rPr lang="zh-CN" altLang="en-US" sz="2000" b="1" dirty="0" smtClean="0"/>
              <a:t>（董事长）</a:t>
            </a:r>
            <a:r>
              <a:rPr lang="zh-CN" altLang="ja-JP" sz="2000" b="1" dirty="0" smtClean="0"/>
              <a:t> </a:t>
            </a:r>
            <a:r>
              <a:rPr lang="zh-CN" altLang="ja-JP" sz="2000" b="1" dirty="0"/>
              <a:t>齐会发先生 简介</a:t>
            </a:r>
            <a:endParaRPr lang="ja-JP" altLang="ja-JP" sz="2000" b="1" dirty="0"/>
          </a:p>
        </p:txBody>
      </p:sp>
      <p:sp>
        <p:nvSpPr>
          <p:cNvPr id="101" name="文本框 100"/>
          <p:cNvSpPr txBox="1"/>
          <p:nvPr/>
        </p:nvSpPr>
        <p:spPr>
          <a:xfrm>
            <a:off x="357188" y="1782394"/>
            <a:ext cx="5830252" cy="4093428"/>
          </a:xfrm>
          <a:prstGeom prst="rect">
            <a:avLst/>
          </a:prstGeom>
          <a:noFill/>
          <a:ln w="9525">
            <a:noFill/>
          </a:ln>
        </p:spPr>
        <p:txBody>
          <a:bodyPr wrap="square">
            <a:spAutoFit/>
          </a:bodyPr>
          <a:lstStyle/>
          <a:p>
            <a:r>
              <a:rPr lang="zh-CN" altLang="ja-JP" sz="2000" dirty="0"/>
              <a:t>东北财经大学、中国政法大学毕业</a:t>
            </a:r>
            <a:endParaRPr lang="ja-JP" altLang="ja-JP" sz="2000" dirty="0"/>
          </a:p>
          <a:p>
            <a:r>
              <a:rPr lang="en-US" altLang="ja-JP" sz="2000" dirty="0"/>
              <a:t>1996</a:t>
            </a:r>
            <a:r>
              <a:rPr lang="zh-CN" altLang="ja-JP" sz="2000" dirty="0"/>
              <a:t>年来</a:t>
            </a:r>
            <a:r>
              <a:rPr lang="zh-CN" altLang="ja-JP" sz="2000" dirty="0" smtClean="0"/>
              <a:t>日</a:t>
            </a:r>
            <a:r>
              <a:rPr lang="zh-CN" altLang="en-US" sz="2000" dirty="0" smtClean="0"/>
              <a:t>，</a:t>
            </a:r>
            <a:r>
              <a:rPr lang="en-US" altLang="ja-JP" sz="2000" dirty="0" smtClean="0"/>
              <a:t>1998</a:t>
            </a:r>
            <a:r>
              <a:rPr lang="zh-CN" altLang="ja-JP" sz="2000" dirty="0"/>
              <a:t>年开始中日贸易、项目开发</a:t>
            </a:r>
            <a:r>
              <a:rPr lang="zh-CN" altLang="ja-JP" sz="2000" dirty="0" smtClean="0"/>
              <a:t>、</a:t>
            </a:r>
            <a:endParaRPr lang="en-US" altLang="zh-CN" sz="2000" dirty="0" smtClean="0"/>
          </a:p>
          <a:p>
            <a:r>
              <a:rPr lang="zh-CN" altLang="ja-JP" sz="2000" dirty="0" smtClean="0"/>
              <a:t>餐饮店经营</a:t>
            </a:r>
            <a:r>
              <a:rPr lang="zh-CN" altLang="en-US" sz="2000" dirty="0"/>
              <a:t>，</a:t>
            </a:r>
            <a:r>
              <a:rPr lang="en-US" altLang="ja-JP" sz="2000" dirty="0" smtClean="0"/>
              <a:t>2004</a:t>
            </a:r>
            <a:r>
              <a:rPr lang="zh-CN" altLang="ja-JP" sz="2000" dirty="0"/>
              <a:t>年正式成立</a:t>
            </a:r>
            <a:r>
              <a:rPr lang="en-US" altLang="ja-JP" sz="2000" dirty="0"/>
              <a:t>JCTI</a:t>
            </a:r>
            <a:r>
              <a:rPr lang="zh-CN" altLang="ja-JP" sz="2000" dirty="0"/>
              <a:t>株式</a:t>
            </a:r>
            <a:r>
              <a:rPr lang="zh-CN" altLang="ja-JP" sz="2000" dirty="0" smtClean="0"/>
              <a:t>会社</a:t>
            </a:r>
            <a:r>
              <a:rPr lang="zh-CN" altLang="en-US" sz="2000" dirty="0" smtClean="0"/>
              <a:t>。</a:t>
            </a:r>
            <a:endParaRPr lang="en-US" altLang="zh-CN" sz="2000" dirty="0" smtClean="0"/>
          </a:p>
          <a:p>
            <a:endParaRPr lang="ja-JP" altLang="ja-JP" sz="2000" dirty="0"/>
          </a:p>
          <a:p>
            <a:r>
              <a:rPr lang="zh-CN" altLang="ja-JP" sz="2000" dirty="0"/>
              <a:t>现任职：</a:t>
            </a:r>
            <a:endParaRPr lang="ja-JP" altLang="ja-JP" sz="2000" dirty="0"/>
          </a:p>
          <a:p>
            <a:r>
              <a:rPr lang="en-US" altLang="ja-JP" sz="2000" dirty="0"/>
              <a:t>JCTI</a:t>
            </a:r>
            <a:r>
              <a:rPr lang="zh-CN" altLang="ja-JP" sz="2000" dirty="0"/>
              <a:t>株式会社 会长（董事长）</a:t>
            </a:r>
            <a:endParaRPr lang="ja-JP" altLang="ja-JP" sz="2000" dirty="0"/>
          </a:p>
          <a:p>
            <a:r>
              <a:rPr lang="zh-CN" altLang="ja-JP" sz="2000" dirty="0"/>
              <a:t>日本再生资源企业联合总会 名誉会长</a:t>
            </a:r>
            <a:endParaRPr lang="ja-JP" altLang="ja-JP" sz="2000" dirty="0"/>
          </a:p>
          <a:p>
            <a:r>
              <a:rPr lang="zh-CN" altLang="ja-JP" sz="2000" dirty="0"/>
              <a:t>日本归国者团体联合会 副会长兼干事长</a:t>
            </a:r>
            <a:endParaRPr lang="ja-JP" altLang="ja-JP" sz="2000" dirty="0"/>
          </a:p>
          <a:p>
            <a:r>
              <a:rPr lang="zh-CN" altLang="ja-JP" sz="2000" dirty="0"/>
              <a:t>日中国际影像文化交流财团 会长</a:t>
            </a:r>
            <a:endParaRPr lang="ja-JP" altLang="ja-JP" sz="2000" dirty="0"/>
          </a:p>
          <a:p>
            <a:r>
              <a:rPr lang="zh-CN" altLang="ja-JP" sz="2000" dirty="0"/>
              <a:t>日本大阪归国者华侨华人联合会 会长</a:t>
            </a:r>
            <a:endParaRPr lang="ja-JP" altLang="ja-JP" sz="2000" dirty="0"/>
          </a:p>
          <a:p>
            <a:r>
              <a:rPr lang="zh-CN" altLang="ja-JP" sz="2000" dirty="0"/>
              <a:t>日本关西山东同乡会 名誉会长 </a:t>
            </a:r>
            <a:endParaRPr lang="ja-JP" altLang="ja-JP" sz="2000" dirty="0"/>
          </a:p>
          <a:p>
            <a:r>
              <a:rPr lang="zh-CN" altLang="ja-JP" sz="2000" dirty="0"/>
              <a:t>吉林省第十二届政协海外特邀列席人士</a:t>
            </a:r>
            <a:endParaRPr lang="ja-JP" altLang="ja-JP" sz="2000" dirty="0"/>
          </a:p>
          <a:p>
            <a:r>
              <a:rPr lang="zh-CN" altLang="ja-JP" sz="2000" dirty="0"/>
              <a:t>吉林省海外联谊会常务理事 等</a:t>
            </a:r>
            <a:endParaRPr lang="ja-JP" altLang="ja-JP" sz="2000" dirty="0"/>
          </a:p>
        </p:txBody>
      </p:sp>
      <p:pic>
        <p:nvPicPr>
          <p:cNvPr id="3" name="図プレースホルダー 2"/>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1239" r="11239"/>
          <a:stretch>
            <a:fillRect/>
          </a:stretch>
        </p:blipFill>
        <p:spPr>
          <a:xfrm>
            <a:off x="6050280" y="903605"/>
            <a:ext cx="5228043" cy="5214918"/>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65938" y="0"/>
            <a:ext cx="5326063" cy="6858000"/>
          </a:xfrm>
          <a:prstGeom prst="rect">
            <a:avLst/>
          </a:prstGeom>
          <a:solidFill>
            <a:srgbClr val="00AA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chemeClr val="lt1"/>
              </a:solidFill>
              <a:effectLst/>
              <a:uLnTx/>
              <a:uFillTx/>
              <a:latin typeface="+mn-lt"/>
              <a:ea typeface="+mn-ea"/>
              <a:cs typeface="+mn-cs"/>
            </a:endParaRPr>
          </a:p>
        </p:txBody>
      </p:sp>
      <p:sp>
        <p:nvSpPr>
          <p:cNvPr id="6146" name="Text Box 38"/>
          <p:cNvSpPr txBox="1"/>
          <p:nvPr/>
        </p:nvSpPr>
        <p:spPr>
          <a:xfrm>
            <a:off x="357188" y="495300"/>
            <a:ext cx="571500" cy="1077218"/>
          </a:xfrm>
          <a:prstGeom prst="rect">
            <a:avLst/>
          </a:prstGeom>
          <a:solidFill>
            <a:srgbClr val="27AEB8"/>
          </a:solidFill>
          <a:ln w="9525">
            <a:noFill/>
          </a:ln>
        </p:spPr>
        <p:txBody>
          <a:bodyPr wrap="square" anchor="t">
            <a:spAutoFit/>
          </a:bodyPr>
          <a:lstStyle/>
          <a:p>
            <a:pPr algn="r" eaLnBrk="0" hangingPunct="0"/>
            <a:r>
              <a:rPr lang="zh-CN" altLang="en-US" sz="3200" b="1" dirty="0" smtClean="0">
                <a:solidFill>
                  <a:schemeClr val="bg1"/>
                </a:solidFill>
                <a:latin typeface="微软雅黑" panose="020B0503020204020204" pitchFamily="34" charset="-122"/>
                <a:ea typeface="微软雅黑" panose="020B0503020204020204" pitchFamily="34" charset="-122"/>
              </a:rPr>
              <a:t>管理</a:t>
            </a:r>
            <a:endParaRPr lang="en-US" altLang="zh-CN" sz="3200" b="1" dirty="0" smtClean="0">
              <a:solidFill>
                <a:schemeClr val="bg1"/>
              </a:solidFill>
              <a:latin typeface="微软雅黑" panose="020B0503020204020204" pitchFamily="34" charset="-122"/>
              <a:ea typeface="微软雅黑" panose="020B0503020204020204" pitchFamily="34" charset="-122"/>
            </a:endParaRPr>
          </a:p>
        </p:txBody>
      </p:sp>
      <p:cxnSp>
        <p:nvCxnSpPr>
          <p:cNvPr id="22" name="直接连接符 21"/>
          <p:cNvCxnSpPr/>
          <p:nvPr/>
        </p:nvCxnSpPr>
        <p:spPr>
          <a:xfrm>
            <a:off x="1028700" y="998538"/>
            <a:ext cx="2000250" cy="1588"/>
          </a:xfrm>
          <a:prstGeom prst="line">
            <a:avLst/>
          </a:prstGeom>
          <a:ln>
            <a:solidFill>
              <a:srgbClr val="27AEB8"/>
            </a:solidFill>
          </a:ln>
        </p:spPr>
        <p:style>
          <a:lnRef idx="1">
            <a:schemeClr val="accent1"/>
          </a:lnRef>
          <a:fillRef idx="0">
            <a:schemeClr val="accent1"/>
          </a:fillRef>
          <a:effectRef idx="0">
            <a:schemeClr val="accent1"/>
          </a:effectRef>
          <a:fontRef idx="minor">
            <a:schemeClr val="tx1"/>
          </a:fontRef>
        </p:style>
      </p:cxnSp>
      <p:sp>
        <p:nvSpPr>
          <p:cNvPr id="6148" name="矩形 41"/>
          <p:cNvSpPr/>
          <p:nvPr/>
        </p:nvSpPr>
        <p:spPr>
          <a:xfrm>
            <a:off x="1089025" y="781050"/>
            <a:ext cx="4716463" cy="245110"/>
          </a:xfrm>
          <a:prstGeom prst="rect">
            <a:avLst/>
          </a:prstGeom>
          <a:noFill/>
          <a:ln w="0">
            <a:noFill/>
          </a:ln>
        </p:spPr>
        <p:txBody>
          <a:bodyPr wrap="square" anchor="t">
            <a:spAutoFit/>
          </a:bodyPr>
          <a:lstStyle/>
          <a:p>
            <a:r>
              <a:rPr lang="zh-CN" altLang="en-US" sz="1000" i="1" dirty="0">
                <a:solidFill>
                  <a:srgbClr val="A6A6A6"/>
                </a:solidFill>
                <a:latin typeface="微软雅黑" panose="020B0503020204020204" pitchFamily="34" charset="-122"/>
                <a:ea typeface="微软雅黑" panose="020B0503020204020204" pitchFamily="34" charset="-122"/>
              </a:rPr>
              <a:t>管理事业</a:t>
            </a:r>
          </a:p>
        </p:txBody>
      </p:sp>
      <p:sp>
        <p:nvSpPr>
          <p:cNvPr id="6149" name="Text Box 38"/>
          <p:cNvSpPr txBox="1"/>
          <p:nvPr/>
        </p:nvSpPr>
        <p:spPr>
          <a:xfrm>
            <a:off x="1089025" y="1022985"/>
            <a:ext cx="7255510" cy="400110"/>
          </a:xfrm>
          <a:prstGeom prst="rect">
            <a:avLst/>
          </a:prstGeom>
          <a:noFill/>
          <a:ln w="9525">
            <a:noFill/>
          </a:ln>
        </p:spPr>
        <p:txBody>
          <a:bodyPr wrap="square" anchor="t">
            <a:spAutoFit/>
          </a:bodyPr>
          <a:lstStyle/>
          <a:p>
            <a:r>
              <a:rPr lang="en-US" altLang="zh-CN" sz="2000" b="1" dirty="0"/>
              <a:t>JCTI</a:t>
            </a:r>
            <a:r>
              <a:rPr lang="zh-CN" altLang="en-US" sz="2000" b="1" dirty="0"/>
              <a:t>会长（董事长）</a:t>
            </a:r>
            <a:r>
              <a:rPr lang="zh-CN" altLang="ja-JP" sz="2000" b="1" dirty="0"/>
              <a:t> 齐会发先生 简介</a:t>
            </a:r>
            <a:endParaRPr lang="ja-JP" altLang="ja-JP" sz="2000" b="1" dirty="0"/>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9178" y="1781937"/>
            <a:ext cx="5138902" cy="3601981"/>
          </a:xfrm>
          <a:prstGeom prst="rect">
            <a:avLst/>
          </a:prstGeom>
        </p:spPr>
      </p:pic>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245" y="1797177"/>
            <a:ext cx="5229542" cy="3601981"/>
          </a:xfrm>
          <a:prstGeom prst="rect">
            <a:avLst/>
          </a:prstGeom>
        </p:spPr>
      </p:pic>
      <p:sp>
        <p:nvSpPr>
          <p:cNvPr id="15" name="Text Box 38"/>
          <p:cNvSpPr txBox="1"/>
          <p:nvPr/>
        </p:nvSpPr>
        <p:spPr>
          <a:xfrm>
            <a:off x="3736816" y="5547002"/>
            <a:ext cx="5155248" cy="369332"/>
          </a:xfrm>
          <a:prstGeom prst="rect">
            <a:avLst/>
          </a:prstGeom>
          <a:noFill/>
          <a:ln w="9525">
            <a:noFill/>
          </a:ln>
        </p:spPr>
        <p:txBody>
          <a:bodyPr wrap="square" anchor="t">
            <a:spAutoFit/>
          </a:bodyPr>
          <a:lstStyle/>
          <a:p>
            <a:r>
              <a:rPr lang="zh-CN" altLang="ja-JP" dirty="0"/>
              <a:t>外交部长王毅同志任日本大使期间合影</a:t>
            </a:r>
            <a:endParaRPr lang="ja-JP" altLang="ja-JP" dirty="0"/>
          </a:p>
        </p:txBody>
      </p:sp>
    </p:spTree>
    <p:extLst>
      <p:ext uri="{BB962C8B-B14F-4D97-AF65-F5344CB8AC3E}">
        <p14:creationId xmlns:p14="http://schemas.microsoft.com/office/powerpoint/2010/main" val="14033904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65938" y="0"/>
            <a:ext cx="5326063" cy="6858000"/>
          </a:xfrm>
          <a:prstGeom prst="rect">
            <a:avLst/>
          </a:prstGeom>
          <a:solidFill>
            <a:srgbClr val="00AA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chemeClr val="lt1"/>
              </a:solidFill>
              <a:effectLst/>
              <a:uLnTx/>
              <a:uFillTx/>
              <a:latin typeface="+mn-lt"/>
              <a:ea typeface="+mn-ea"/>
              <a:cs typeface="+mn-cs"/>
            </a:endParaRPr>
          </a:p>
        </p:txBody>
      </p:sp>
      <p:sp>
        <p:nvSpPr>
          <p:cNvPr id="6146" name="Text Box 38"/>
          <p:cNvSpPr txBox="1"/>
          <p:nvPr/>
        </p:nvSpPr>
        <p:spPr>
          <a:xfrm>
            <a:off x="357188" y="495300"/>
            <a:ext cx="571500" cy="1077218"/>
          </a:xfrm>
          <a:prstGeom prst="rect">
            <a:avLst/>
          </a:prstGeom>
          <a:solidFill>
            <a:srgbClr val="27AEB8"/>
          </a:solidFill>
          <a:ln w="9525">
            <a:noFill/>
          </a:ln>
        </p:spPr>
        <p:txBody>
          <a:bodyPr wrap="square" anchor="t">
            <a:spAutoFit/>
          </a:bodyPr>
          <a:lstStyle/>
          <a:p>
            <a:pPr algn="r" eaLnBrk="0" hangingPunct="0"/>
            <a:r>
              <a:rPr lang="zh-CN" altLang="en-US" sz="3200" b="1" dirty="0" smtClean="0">
                <a:solidFill>
                  <a:schemeClr val="bg1"/>
                </a:solidFill>
                <a:latin typeface="微软雅黑" panose="020B0503020204020204" pitchFamily="34" charset="-122"/>
                <a:ea typeface="微软雅黑" panose="020B0503020204020204" pitchFamily="34" charset="-122"/>
              </a:rPr>
              <a:t>管理</a:t>
            </a:r>
            <a:endParaRPr lang="en-US" altLang="zh-CN" sz="3200" b="1" dirty="0" smtClean="0">
              <a:solidFill>
                <a:schemeClr val="bg1"/>
              </a:solidFill>
              <a:latin typeface="微软雅黑" panose="020B0503020204020204" pitchFamily="34" charset="-122"/>
              <a:ea typeface="微软雅黑" panose="020B0503020204020204" pitchFamily="34" charset="-122"/>
            </a:endParaRPr>
          </a:p>
        </p:txBody>
      </p:sp>
      <p:cxnSp>
        <p:nvCxnSpPr>
          <p:cNvPr id="22" name="直接连接符 21"/>
          <p:cNvCxnSpPr/>
          <p:nvPr/>
        </p:nvCxnSpPr>
        <p:spPr>
          <a:xfrm>
            <a:off x="1028700" y="998538"/>
            <a:ext cx="2000250" cy="1588"/>
          </a:xfrm>
          <a:prstGeom prst="line">
            <a:avLst/>
          </a:prstGeom>
          <a:ln>
            <a:solidFill>
              <a:srgbClr val="27AEB8"/>
            </a:solidFill>
          </a:ln>
        </p:spPr>
        <p:style>
          <a:lnRef idx="1">
            <a:schemeClr val="accent1"/>
          </a:lnRef>
          <a:fillRef idx="0">
            <a:schemeClr val="accent1"/>
          </a:fillRef>
          <a:effectRef idx="0">
            <a:schemeClr val="accent1"/>
          </a:effectRef>
          <a:fontRef idx="minor">
            <a:schemeClr val="tx1"/>
          </a:fontRef>
        </p:style>
      </p:cxnSp>
      <p:sp>
        <p:nvSpPr>
          <p:cNvPr id="6148" name="矩形 41"/>
          <p:cNvSpPr/>
          <p:nvPr/>
        </p:nvSpPr>
        <p:spPr>
          <a:xfrm>
            <a:off x="1089025" y="781050"/>
            <a:ext cx="4716463" cy="245110"/>
          </a:xfrm>
          <a:prstGeom prst="rect">
            <a:avLst/>
          </a:prstGeom>
          <a:noFill/>
          <a:ln w="0">
            <a:noFill/>
          </a:ln>
        </p:spPr>
        <p:txBody>
          <a:bodyPr wrap="square" anchor="t">
            <a:spAutoFit/>
          </a:bodyPr>
          <a:lstStyle/>
          <a:p>
            <a:r>
              <a:rPr lang="zh-CN" altLang="en-US" sz="1000" i="1" dirty="0">
                <a:solidFill>
                  <a:srgbClr val="A6A6A6"/>
                </a:solidFill>
                <a:latin typeface="微软雅黑" panose="020B0503020204020204" pitchFamily="34" charset="-122"/>
                <a:ea typeface="微软雅黑" panose="020B0503020204020204" pitchFamily="34" charset="-122"/>
              </a:rPr>
              <a:t>管理事业</a:t>
            </a:r>
          </a:p>
        </p:txBody>
      </p:sp>
      <p:sp>
        <p:nvSpPr>
          <p:cNvPr id="6149" name="Text Box 38"/>
          <p:cNvSpPr txBox="1"/>
          <p:nvPr/>
        </p:nvSpPr>
        <p:spPr>
          <a:xfrm>
            <a:off x="1089025" y="1022985"/>
            <a:ext cx="7255510" cy="400110"/>
          </a:xfrm>
          <a:prstGeom prst="rect">
            <a:avLst/>
          </a:prstGeom>
          <a:noFill/>
          <a:ln w="9525">
            <a:noFill/>
          </a:ln>
        </p:spPr>
        <p:txBody>
          <a:bodyPr wrap="square" anchor="t">
            <a:spAutoFit/>
          </a:bodyPr>
          <a:lstStyle/>
          <a:p>
            <a:r>
              <a:rPr lang="en-US" altLang="zh-CN" sz="2000" b="1" dirty="0"/>
              <a:t>JCTI</a:t>
            </a:r>
            <a:r>
              <a:rPr lang="zh-CN" altLang="en-US" sz="2000" b="1" dirty="0"/>
              <a:t>会长（董事长）</a:t>
            </a:r>
            <a:r>
              <a:rPr lang="zh-CN" altLang="ja-JP" sz="2000" b="1" dirty="0"/>
              <a:t> 齐会发先生 简介</a:t>
            </a:r>
            <a:endParaRPr lang="ja-JP" altLang="ja-JP" sz="2000" b="1" dirty="0"/>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9025" y="1718309"/>
            <a:ext cx="4754880" cy="3680735"/>
          </a:xfrm>
          <a:prstGeom prst="rect">
            <a:avLst/>
          </a:prstGeom>
        </p:spPr>
      </p:pic>
      <p:sp>
        <p:nvSpPr>
          <p:cNvPr id="11" name="Text Box 38"/>
          <p:cNvSpPr txBox="1"/>
          <p:nvPr/>
        </p:nvSpPr>
        <p:spPr>
          <a:xfrm>
            <a:off x="1618456" y="5550216"/>
            <a:ext cx="4919504" cy="369332"/>
          </a:xfrm>
          <a:prstGeom prst="rect">
            <a:avLst/>
          </a:prstGeom>
          <a:noFill/>
          <a:ln w="9525">
            <a:noFill/>
          </a:ln>
        </p:spPr>
        <p:txBody>
          <a:bodyPr wrap="square" anchor="t">
            <a:spAutoFit/>
          </a:bodyPr>
          <a:lstStyle/>
          <a:p>
            <a:r>
              <a:rPr lang="zh-CN" altLang="en-US" dirty="0"/>
              <a:t>与</a:t>
            </a:r>
            <a:r>
              <a:rPr lang="zh-CN" altLang="ja-JP" dirty="0" smtClean="0"/>
              <a:t>中国驻</a:t>
            </a:r>
            <a:r>
              <a:rPr lang="zh-CN" altLang="ja-JP" dirty="0"/>
              <a:t>日本大使程永华同志合影</a:t>
            </a:r>
            <a:endParaRPr lang="ja-JP" altLang="ja-JP" dirty="0"/>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7960" y="1718308"/>
            <a:ext cx="4800600" cy="3680735"/>
          </a:xfrm>
          <a:prstGeom prst="rect">
            <a:avLst/>
          </a:prstGeom>
        </p:spPr>
      </p:pic>
      <p:sp>
        <p:nvSpPr>
          <p:cNvPr id="13" name="Text Box 38"/>
          <p:cNvSpPr txBox="1"/>
          <p:nvPr/>
        </p:nvSpPr>
        <p:spPr>
          <a:xfrm>
            <a:off x="7069217" y="5519736"/>
            <a:ext cx="4919504" cy="369332"/>
          </a:xfrm>
          <a:prstGeom prst="rect">
            <a:avLst/>
          </a:prstGeom>
          <a:noFill/>
          <a:ln w="9525">
            <a:noFill/>
          </a:ln>
        </p:spPr>
        <p:txBody>
          <a:bodyPr wrap="square" anchor="t">
            <a:spAutoFit/>
          </a:bodyPr>
          <a:lstStyle/>
          <a:p>
            <a:r>
              <a:rPr lang="zh-CN" altLang="ja-JP" dirty="0"/>
              <a:t>与中国国家司法部部长唐一军同志合</a:t>
            </a:r>
            <a:r>
              <a:rPr lang="zh-CN" altLang="ja-JP" dirty="0" smtClean="0"/>
              <a:t>影</a:t>
            </a:r>
            <a:endParaRPr lang="ja-JP" altLang="ja-JP" dirty="0"/>
          </a:p>
        </p:txBody>
      </p:sp>
    </p:spTree>
    <p:extLst>
      <p:ext uri="{BB962C8B-B14F-4D97-AF65-F5344CB8AC3E}">
        <p14:creationId xmlns:p14="http://schemas.microsoft.com/office/powerpoint/2010/main" val="25858028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65938" y="0"/>
            <a:ext cx="5326063" cy="6858000"/>
          </a:xfrm>
          <a:prstGeom prst="rect">
            <a:avLst/>
          </a:prstGeom>
          <a:solidFill>
            <a:srgbClr val="00AA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chemeClr val="lt1"/>
              </a:solidFill>
              <a:effectLst/>
              <a:uLnTx/>
              <a:uFillTx/>
              <a:latin typeface="+mn-lt"/>
              <a:ea typeface="+mn-ea"/>
              <a:cs typeface="+mn-cs"/>
            </a:endParaRPr>
          </a:p>
        </p:txBody>
      </p:sp>
      <p:sp>
        <p:nvSpPr>
          <p:cNvPr id="6146" name="Text Box 38"/>
          <p:cNvSpPr txBox="1"/>
          <p:nvPr/>
        </p:nvSpPr>
        <p:spPr>
          <a:xfrm>
            <a:off x="357188" y="495300"/>
            <a:ext cx="571500" cy="1077218"/>
          </a:xfrm>
          <a:prstGeom prst="rect">
            <a:avLst/>
          </a:prstGeom>
          <a:solidFill>
            <a:srgbClr val="27AEB8"/>
          </a:solidFill>
          <a:ln w="9525">
            <a:noFill/>
          </a:ln>
        </p:spPr>
        <p:txBody>
          <a:bodyPr wrap="square" anchor="t">
            <a:spAutoFit/>
          </a:bodyPr>
          <a:lstStyle/>
          <a:p>
            <a:pPr algn="r" eaLnBrk="0" hangingPunct="0"/>
            <a:r>
              <a:rPr lang="zh-CN" altLang="en-US" sz="3200" b="1" dirty="0">
                <a:solidFill>
                  <a:schemeClr val="bg1"/>
                </a:solidFill>
                <a:latin typeface="微软雅黑" panose="020B0503020204020204" pitchFamily="34" charset="-122"/>
                <a:ea typeface="微软雅黑" panose="020B0503020204020204" pitchFamily="34" charset="-122"/>
              </a:rPr>
              <a:t>管理</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cxnSp>
        <p:nvCxnSpPr>
          <p:cNvPr id="22" name="直接连接符 21"/>
          <p:cNvCxnSpPr/>
          <p:nvPr/>
        </p:nvCxnSpPr>
        <p:spPr>
          <a:xfrm>
            <a:off x="1028700" y="998538"/>
            <a:ext cx="2000250" cy="1588"/>
          </a:xfrm>
          <a:prstGeom prst="line">
            <a:avLst/>
          </a:prstGeom>
          <a:ln>
            <a:solidFill>
              <a:srgbClr val="27AEB8"/>
            </a:solidFill>
          </a:ln>
        </p:spPr>
        <p:style>
          <a:lnRef idx="1">
            <a:schemeClr val="accent1"/>
          </a:lnRef>
          <a:fillRef idx="0">
            <a:schemeClr val="accent1"/>
          </a:fillRef>
          <a:effectRef idx="0">
            <a:schemeClr val="accent1"/>
          </a:effectRef>
          <a:fontRef idx="minor">
            <a:schemeClr val="tx1"/>
          </a:fontRef>
        </p:style>
      </p:cxnSp>
      <p:sp>
        <p:nvSpPr>
          <p:cNvPr id="6148" name="矩形 41"/>
          <p:cNvSpPr/>
          <p:nvPr/>
        </p:nvSpPr>
        <p:spPr>
          <a:xfrm>
            <a:off x="1089025" y="781050"/>
            <a:ext cx="4716463" cy="245110"/>
          </a:xfrm>
          <a:prstGeom prst="rect">
            <a:avLst/>
          </a:prstGeom>
          <a:noFill/>
          <a:ln w="0">
            <a:noFill/>
          </a:ln>
        </p:spPr>
        <p:txBody>
          <a:bodyPr wrap="square" anchor="t">
            <a:spAutoFit/>
          </a:bodyPr>
          <a:lstStyle/>
          <a:p>
            <a:r>
              <a:rPr lang="zh-CN" altLang="en-US" sz="1000" i="1" dirty="0">
                <a:solidFill>
                  <a:srgbClr val="A6A6A6"/>
                </a:solidFill>
                <a:latin typeface="微软雅黑" panose="020B0503020204020204" pitchFamily="34" charset="-122"/>
                <a:ea typeface="微软雅黑" panose="020B0503020204020204" pitchFamily="34" charset="-122"/>
              </a:rPr>
              <a:t>管理事业</a:t>
            </a:r>
          </a:p>
        </p:txBody>
      </p:sp>
      <p:sp>
        <p:nvSpPr>
          <p:cNvPr id="6149" name="Text Box 38"/>
          <p:cNvSpPr txBox="1"/>
          <p:nvPr/>
        </p:nvSpPr>
        <p:spPr>
          <a:xfrm>
            <a:off x="1089025" y="1022985"/>
            <a:ext cx="7255510" cy="400110"/>
          </a:xfrm>
          <a:prstGeom prst="rect">
            <a:avLst/>
          </a:prstGeom>
          <a:noFill/>
          <a:ln w="9525">
            <a:noFill/>
          </a:ln>
        </p:spPr>
        <p:txBody>
          <a:bodyPr wrap="square" anchor="t">
            <a:spAutoFit/>
          </a:bodyPr>
          <a:lstStyle/>
          <a:p>
            <a:r>
              <a:rPr lang="en-US" altLang="zh-CN" sz="2000" b="1" dirty="0"/>
              <a:t>JCTI</a:t>
            </a:r>
            <a:r>
              <a:rPr lang="zh-CN" altLang="en-US" sz="2000" b="1" dirty="0"/>
              <a:t>会长（董事长）</a:t>
            </a:r>
            <a:r>
              <a:rPr lang="zh-CN" altLang="ja-JP" sz="2000" b="1" dirty="0"/>
              <a:t> 齐会发先生 简介</a:t>
            </a:r>
            <a:endParaRPr lang="ja-JP" altLang="ja-JP" sz="2000" b="1" dirty="0"/>
          </a:p>
        </p:txBody>
      </p:sp>
      <p:sp>
        <p:nvSpPr>
          <p:cNvPr id="11" name="Text Box 38"/>
          <p:cNvSpPr txBox="1"/>
          <p:nvPr/>
        </p:nvSpPr>
        <p:spPr>
          <a:xfrm>
            <a:off x="1466056" y="5550216"/>
            <a:ext cx="4919504" cy="369332"/>
          </a:xfrm>
          <a:prstGeom prst="rect">
            <a:avLst/>
          </a:prstGeom>
          <a:noFill/>
          <a:ln w="9525">
            <a:noFill/>
          </a:ln>
        </p:spPr>
        <p:txBody>
          <a:bodyPr wrap="square" anchor="t">
            <a:spAutoFit/>
          </a:bodyPr>
          <a:lstStyle/>
          <a:p>
            <a:r>
              <a:rPr lang="zh-CN" altLang="ja-JP" dirty="0"/>
              <a:t>与中共中央组织部副部长王晓丽同志合影</a:t>
            </a:r>
            <a:endParaRPr lang="ja-JP" altLang="ja-JP" dirty="0"/>
          </a:p>
        </p:txBody>
      </p:sp>
      <p:sp>
        <p:nvSpPr>
          <p:cNvPr id="13" name="Text Box 38"/>
          <p:cNvSpPr txBox="1"/>
          <p:nvPr/>
        </p:nvSpPr>
        <p:spPr>
          <a:xfrm>
            <a:off x="7267337" y="5519736"/>
            <a:ext cx="4919504" cy="369332"/>
          </a:xfrm>
          <a:prstGeom prst="rect">
            <a:avLst/>
          </a:prstGeom>
          <a:noFill/>
          <a:ln w="9525">
            <a:noFill/>
          </a:ln>
        </p:spPr>
        <p:txBody>
          <a:bodyPr wrap="square" anchor="t">
            <a:spAutoFit/>
          </a:bodyPr>
          <a:lstStyle/>
          <a:p>
            <a:r>
              <a:rPr lang="zh-CN" altLang="ja-JP" dirty="0"/>
              <a:t>与吉林省委书记巴音朝鲁书记合影</a:t>
            </a:r>
            <a:endParaRPr lang="ja-JP" altLang="ja-JP" dirty="0"/>
          </a:p>
        </p:txBody>
      </p:sp>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9025" y="1741443"/>
            <a:ext cx="4876800" cy="3657600"/>
          </a:xfrm>
          <a:prstGeom prst="rect">
            <a:avLst/>
          </a:prstGeom>
        </p:spPr>
      </p:pic>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3057" y="644163"/>
            <a:ext cx="3566160" cy="4754880"/>
          </a:xfrm>
          <a:prstGeom prst="rect">
            <a:avLst/>
          </a:prstGeom>
        </p:spPr>
      </p:pic>
    </p:spTree>
    <p:extLst>
      <p:ext uri="{BB962C8B-B14F-4D97-AF65-F5344CB8AC3E}">
        <p14:creationId xmlns:p14="http://schemas.microsoft.com/office/powerpoint/2010/main" val="1786696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65938" y="0"/>
            <a:ext cx="5326063" cy="6858000"/>
          </a:xfrm>
          <a:prstGeom prst="rect">
            <a:avLst/>
          </a:prstGeom>
          <a:solidFill>
            <a:srgbClr val="00AA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chemeClr val="lt1"/>
              </a:solidFill>
              <a:effectLst/>
              <a:uLnTx/>
              <a:uFillTx/>
              <a:latin typeface="+mn-lt"/>
              <a:ea typeface="+mn-ea"/>
              <a:cs typeface="+mn-cs"/>
            </a:endParaRPr>
          </a:p>
        </p:txBody>
      </p:sp>
      <p:sp>
        <p:nvSpPr>
          <p:cNvPr id="6146" name="Text Box 38"/>
          <p:cNvSpPr txBox="1"/>
          <p:nvPr/>
        </p:nvSpPr>
        <p:spPr>
          <a:xfrm>
            <a:off x="357188" y="495300"/>
            <a:ext cx="571500" cy="1077218"/>
          </a:xfrm>
          <a:prstGeom prst="rect">
            <a:avLst/>
          </a:prstGeom>
          <a:solidFill>
            <a:srgbClr val="27AEB8"/>
          </a:solidFill>
          <a:ln w="9525">
            <a:noFill/>
          </a:ln>
        </p:spPr>
        <p:txBody>
          <a:bodyPr wrap="square" anchor="t">
            <a:spAutoFit/>
          </a:bodyPr>
          <a:lstStyle/>
          <a:p>
            <a:pPr algn="r" eaLnBrk="0" hangingPunct="0"/>
            <a:r>
              <a:rPr lang="zh-CN" altLang="en-US" sz="3200" b="1" dirty="0">
                <a:solidFill>
                  <a:schemeClr val="bg1"/>
                </a:solidFill>
                <a:latin typeface="微软雅黑" panose="020B0503020204020204" pitchFamily="34" charset="-122"/>
                <a:ea typeface="微软雅黑" panose="020B0503020204020204" pitchFamily="34" charset="-122"/>
              </a:rPr>
              <a:t>管理</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cxnSp>
        <p:nvCxnSpPr>
          <p:cNvPr id="22" name="直接连接符 21"/>
          <p:cNvCxnSpPr/>
          <p:nvPr/>
        </p:nvCxnSpPr>
        <p:spPr>
          <a:xfrm>
            <a:off x="1028700" y="998538"/>
            <a:ext cx="2000250" cy="1588"/>
          </a:xfrm>
          <a:prstGeom prst="line">
            <a:avLst/>
          </a:prstGeom>
          <a:ln>
            <a:solidFill>
              <a:srgbClr val="27AEB8"/>
            </a:solidFill>
          </a:ln>
        </p:spPr>
        <p:style>
          <a:lnRef idx="1">
            <a:schemeClr val="accent1"/>
          </a:lnRef>
          <a:fillRef idx="0">
            <a:schemeClr val="accent1"/>
          </a:fillRef>
          <a:effectRef idx="0">
            <a:schemeClr val="accent1"/>
          </a:effectRef>
          <a:fontRef idx="minor">
            <a:schemeClr val="tx1"/>
          </a:fontRef>
        </p:style>
      </p:cxnSp>
      <p:sp>
        <p:nvSpPr>
          <p:cNvPr id="6148" name="矩形 41"/>
          <p:cNvSpPr/>
          <p:nvPr/>
        </p:nvSpPr>
        <p:spPr>
          <a:xfrm>
            <a:off x="1089025" y="781050"/>
            <a:ext cx="4716463" cy="245110"/>
          </a:xfrm>
          <a:prstGeom prst="rect">
            <a:avLst/>
          </a:prstGeom>
          <a:noFill/>
          <a:ln w="0">
            <a:noFill/>
          </a:ln>
        </p:spPr>
        <p:txBody>
          <a:bodyPr wrap="square" anchor="t">
            <a:spAutoFit/>
          </a:bodyPr>
          <a:lstStyle/>
          <a:p>
            <a:r>
              <a:rPr lang="zh-CN" altLang="en-US" sz="1000" i="1" dirty="0">
                <a:solidFill>
                  <a:srgbClr val="A6A6A6"/>
                </a:solidFill>
                <a:latin typeface="微软雅黑" panose="020B0503020204020204" pitchFamily="34" charset="-122"/>
                <a:ea typeface="微软雅黑" panose="020B0503020204020204" pitchFamily="34" charset="-122"/>
              </a:rPr>
              <a:t>管理事业</a:t>
            </a:r>
          </a:p>
        </p:txBody>
      </p:sp>
      <p:sp>
        <p:nvSpPr>
          <p:cNvPr id="6149" name="Text Box 38"/>
          <p:cNvSpPr txBox="1"/>
          <p:nvPr/>
        </p:nvSpPr>
        <p:spPr>
          <a:xfrm>
            <a:off x="1089025" y="1022985"/>
            <a:ext cx="7255510" cy="400110"/>
          </a:xfrm>
          <a:prstGeom prst="rect">
            <a:avLst/>
          </a:prstGeom>
          <a:noFill/>
          <a:ln w="9525">
            <a:noFill/>
          </a:ln>
        </p:spPr>
        <p:txBody>
          <a:bodyPr wrap="square" anchor="t">
            <a:spAutoFit/>
          </a:bodyPr>
          <a:lstStyle/>
          <a:p>
            <a:r>
              <a:rPr lang="en-US" altLang="zh-CN" sz="2000" b="1" dirty="0"/>
              <a:t>JCTI</a:t>
            </a:r>
            <a:r>
              <a:rPr lang="zh-CN" altLang="en-US" sz="2000" b="1" dirty="0"/>
              <a:t>会长（董事长）</a:t>
            </a:r>
            <a:r>
              <a:rPr lang="zh-CN" altLang="ja-JP" sz="2000" b="1" dirty="0"/>
              <a:t> 齐会发先生 简介</a:t>
            </a:r>
            <a:endParaRPr lang="ja-JP" altLang="ja-JP" sz="2000" b="1" dirty="0"/>
          </a:p>
        </p:txBody>
      </p:sp>
      <p:sp>
        <p:nvSpPr>
          <p:cNvPr id="11" name="Text Box 38"/>
          <p:cNvSpPr txBox="1"/>
          <p:nvPr/>
        </p:nvSpPr>
        <p:spPr>
          <a:xfrm>
            <a:off x="1618456" y="5550216"/>
            <a:ext cx="4919504" cy="369332"/>
          </a:xfrm>
          <a:prstGeom prst="rect">
            <a:avLst/>
          </a:prstGeom>
          <a:noFill/>
          <a:ln w="9525">
            <a:noFill/>
          </a:ln>
        </p:spPr>
        <p:txBody>
          <a:bodyPr wrap="square" anchor="t">
            <a:spAutoFit/>
          </a:bodyPr>
          <a:lstStyle/>
          <a:p>
            <a:r>
              <a:rPr lang="zh-CN" altLang="en-US" dirty="0" smtClean="0"/>
              <a:t>与吉林省委书记景俊海</a:t>
            </a:r>
            <a:r>
              <a:rPr lang="zh-CN" altLang="ja-JP" dirty="0" smtClean="0"/>
              <a:t>同志合</a:t>
            </a:r>
            <a:r>
              <a:rPr lang="zh-CN" altLang="ja-JP" dirty="0"/>
              <a:t>影</a:t>
            </a:r>
            <a:endParaRPr lang="ja-JP" altLang="ja-JP" dirty="0"/>
          </a:p>
        </p:txBody>
      </p:sp>
      <p:sp>
        <p:nvSpPr>
          <p:cNvPr id="13" name="Text Box 38"/>
          <p:cNvSpPr txBox="1"/>
          <p:nvPr/>
        </p:nvSpPr>
        <p:spPr>
          <a:xfrm>
            <a:off x="7018338" y="5519736"/>
            <a:ext cx="4919504" cy="369332"/>
          </a:xfrm>
          <a:prstGeom prst="rect">
            <a:avLst/>
          </a:prstGeom>
          <a:noFill/>
          <a:ln w="9525">
            <a:noFill/>
          </a:ln>
        </p:spPr>
        <p:txBody>
          <a:bodyPr wrap="square" anchor="t">
            <a:spAutoFit/>
          </a:bodyPr>
          <a:lstStyle/>
          <a:p>
            <a:r>
              <a:rPr lang="zh-CN" altLang="ja-JP" dirty="0" smtClean="0"/>
              <a:t>与</a:t>
            </a:r>
            <a:r>
              <a:rPr lang="zh-CN" altLang="en-US" dirty="0" smtClean="0"/>
              <a:t>安徽省委书记李锦斌同志</a:t>
            </a:r>
            <a:r>
              <a:rPr lang="zh-CN" altLang="ja-JP" dirty="0" smtClean="0"/>
              <a:t>合影</a:t>
            </a:r>
            <a:endParaRPr lang="ja-JP" altLang="ja-JP" dirty="0"/>
          </a:p>
        </p:txBody>
      </p:sp>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9340" y="1767483"/>
            <a:ext cx="4755832" cy="3566874"/>
          </a:xfrm>
          <a:prstGeom prst="rect">
            <a:avLst/>
          </a:prstGeom>
        </p:spPr>
      </p:pic>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7960" y="1684377"/>
            <a:ext cx="4823460" cy="3649980"/>
          </a:xfrm>
          <a:prstGeom prst="rect">
            <a:avLst/>
          </a:prstGeom>
        </p:spPr>
      </p:pic>
    </p:spTree>
    <p:extLst>
      <p:ext uri="{BB962C8B-B14F-4D97-AF65-F5344CB8AC3E}">
        <p14:creationId xmlns:p14="http://schemas.microsoft.com/office/powerpoint/2010/main" val="16846876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标注 9"/>
          <p:cNvSpPr/>
          <p:nvPr/>
        </p:nvSpPr>
        <p:spPr>
          <a:xfrm>
            <a:off x="803910" y="2022475"/>
            <a:ext cx="1828800" cy="2575560"/>
          </a:xfrm>
          <a:prstGeom prst="wedgeRectCallout">
            <a:avLst>
              <a:gd name="adj1" fmla="val 62916"/>
              <a:gd name="adj2" fmla="val 85281"/>
            </a:avLst>
          </a:prstGeom>
          <a:noFill/>
          <a:ln>
            <a:solidFill>
              <a:schemeClr val="tx1"/>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Group 3"/>
          <p:cNvGrpSpPr/>
          <p:nvPr/>
        </p:nvGrpSpPr>
        <p:grpSpPr>
          <a:xfrm>
            <a:off x="688923" y="2649520"/>
            <a:ext cx="4330700" cy="4963584"/>
            <a:chOff x="1022351" y="641350"/>
            <a:chExt cx="3248025" cy="3722688"/>
          </a:xfrm>
        </p:grpSpPr>
        <p:grpSp>
          <p:nvGrpSpPr>
            <p:cNvPr id="3" name="Group 2"/>
            <p:cNvGrpSpPr/>
            <p:nvPr/>
          </p:nvGrpSpPr>
          <p:grpSpPr>
            <a:xfrm>
              <a:off x="1022351" y="641350"/>
              <a:ext cx="3248025" cy="3722688"/>
              <a:chOff x="1022351" y="641350"/>
              <a:chExt cx="3248025" cy="3722688"/>
            </a:xfrm>
          </p:grpSpPr>
          <p:sp>
            <p:nvSpPr>
              <p:cNvPr id="108" name="Freeform 6"/>
              <p:cNvSpPr>
                <a:spLocks noEditPoints="1"/>
              </p:cNvSpPr>
              <p:nvPr/>
            </p:nvSpPr>
            <p:spPr bwMode="auto">
              <a:xfrm>
                <a:off x="2024063" y="2728913"/>
                <a:ext cx="236538" cy="195262"/>
              </a:xfrm>
              <a:custGeom>
                <a:avLst/>
                <a:gdLst>
                  <a:gd name="T0" fmla="*/ 22 w 149"/>
                  <a:gd name="T1" fmla="*/ 100 h 123"/>
                  <a:gd name="T2" fmla="*/ 27 w 149"/>
                  <a:gd name="T3" fmla="*/ 91 h 123"/>
                  <a:gd name="T4" fmla="*/ 95 w 149"/>
                  <a:gd name="T5" fmla="*/ 105 h 123"/>
                  <a:gd name="T6" fmla="*/ 86 w 149"/>
                  <a:gd name="T7" fmla="*/ 109 h 123"/>
                  <a:gd name="T8" fmla="*/ 86 w 149"/>
                  <a:gd name="T9" fmla="*/ 105 h 123"/>
                  <a:gd name="T10" fmla="*/ 72 w 149"/>
                  <a:gd name="T11" fmla="*/ 114 h 123"/>
                  <a:gd name="T12" fmla="*/ 72 w 149"/>
                  <a:gd name="T13" fmla="*/ 114 h 123"/>
                  <a:gd name="T14" fmla="*/ 68 w 149"/>
                  <a:gd name="T15" fmla="*/ 109 h 123"/>
                  <a:gd name="T16" fmla="*/ 149 w 149"/>
                  <a:gd name="T17" fmla="*/ 78 h 123"/>
                  <a:gd name="T18" fmla="*/ 145 w 149"/>
                  <a:gd name="T19" fmla="*/ 59 h 123"/>
                  <a:gd name="T20" fmla="*/ 145 w 149"/>
                  <a:gd name="T21" fmla="*/ 41 h 123"/>
                  <a:gd name="T22" fmla="*/ 140 w 149"/>
                  <a:gd name="T23" fmla="*/ 23 h 123"/>
                  <a:gd name="T24" fmla="*/ 122 w 149"/>
                  <a:gd name="T25" fmla="*/ 5 h 123"/>
                  <a:gd name="T26" fmla="*/ 104 w 149"/>
                  <a:gd name="T27" fmla="*/ 0 h 123"/>
                  <a:gd name="T28" fmla="*/ 90 w 149"/>
                  <a:gd name="T29" fmla="*/ 5 h 123"/>
                  <a:gd name="T30" fmla="*/ 72 w 149"/>
                  <a:gd name="T31" fmla="*/ 19 h 123"/>
                  <a:gd name="T32" fmla="*/ 68 w 149"/>
                  <a:gd name="T33" fmla="*/ 23 h 123"/>
                  <a:gd name="T34" fmla="*/ 63 w 149"/>
                  <a:gd name="T35" fmla="*/ 32 h 123"/>
                  <a:gd name="T36" fmla="*/ 45 w 149"/>
                  <a:gd name="T37" fmla="*/ 32 h 123"/>
                  <a:gd name="T38" fmla="*/ 36 w 149"/>
                  <a:gd name="T39" fmla="*/ 32 h 123"/>
                  <a:gd name="T40" fmla="*/ 27 w 149"/>
                  <a:gd name="T41" fmla="*/ 32 h 123"/>
                  <a:gd name="T42" fmla="*/ 13 w 149"/>
                  <a:gd name="T43" fmla="*/ 41 h 123"/>
                  <a:gd name="T44" fmla="*/ 9 w 149"/>
                  <a:gd name="T45" fmla="*/ 50 h 123"/>
                  <a:gd name="T46" fmla="*/ 0 w 149"/>
                  <a:gd name="T47" fmla="*/ 64 h 123"/>
                  <a:gd name="T48" fmla="*/ 0 w 149"/>
                  <a:gd name="T49" fmla="*/ 82 h 123"/>
                  <a:gd name="T50" fmla="*/ 18 w 149"/>
                  <a:gd name="T51" fmla="*/ 105 h 123"/>
                  <a:gd name="T52" fmla="*/ 31 w 149"/>
                  <a:gd name="T53" fmla="*/ 87 h 123"/>
                  <a:gd name="T54" fmla="*/ 45 w 149"/>
                  <a:gd name="T55" fmla="*/ 87 h 123"/>
                  <a:gd name="T56" fmla="*/ 50 w 149"/>
                  <a:gd name="T57" fmla="*/ 91 h 123"/>
                  <a:gd name="T58" fmla="*/ 50 w 149"/>
                  <a:gd name="T59" fmla="*/ 100 h 123"/>
                  <a:gd name="T60" fmla="*/ 54 w 149"/>
                  <a:gd name="T61" fmla="*/ 109 h 123"/>
                  <a:gd name="T62" fmla="*/ 59 w 149"/>
                  <a:gd name="T63" fmla="*/ 105 h 123"/>
                  <a:gd name="T64" fmla="*/ 72 w 149"/>
                  <a:gd name="T65" fmla="*/ 105 h 123"/>
                  <a:gd name="T66" fmla="*/ 77 w 149"/>
                  <a:gd name="T67" fmla="*/ 100 h 123"/>
                  <a:gd name="T68" fmla="*/ 90 w 149"/>
                  <a:gd name="T69" fmla="*/ 100 h 123"/>
                  <a:gd name="T70" fmla="*/ 113 w 149"/>
                  <a:gd name="T71" fmla="*/ 91 h 123"/>
                  <a:gd name="T72" fmla="*/ 118 w 149"/>
                  <a:gd name="T73" fmla="*/ 96 h 123"/>
                  <a:gd name="T74" fmla="*/ 113 w 149"/>
                  <a:gd name="T75" fmla="*/ 96 h 123"/>
                  <a:gd name="T76" fmla="*/ 109 w 149"/>
                  <a:gd name="T77" fmla="*/ 105 h 123"/>
                  <a:gd name="T78" fmla="*/ 118 w 149"/>
                  <a:gd name="T79" fmla="*/ 105 h 123"/>
                  <a:gd name="T80" fmla="*/ 122 w 149"/>
                  <a:gd name="T81" fmla="*/ 100 h 123"/>
                  <a:gd name="T82" fmla="*/ 127 w 149"/>
                  <a:gd name="T83" fmla="*/ 87 h 123"/>
                  <a:gd name="T84" fmla="*/ 136 w 149"/>
                  <a:gd name="T85" fmla="*/ 96 h 123"/>
                  <a:gd name="T86" fmla="*/ 131 w 149"/>
                  <a:gd name="T87" fmla="*/ 100 h 123"/>
                  <a:gd name="T88" fmla="*/ 145 w 149"/>
                  <a:gd name="T89" fmla="*/ 87 h 123"/>
                  <a:gd name="T90" fmla="*/ 149 w 149"/>
                  <a:gd name="T91" fmla="*/ 82 h 123"/>
                  <a:gd name="T92" fmla="*/ 45 w 149"/>
                  <a:gd name="T93" fmla="*/ 114 h 123"/>
                  <a:gd name="T94" fmla="*/ 50 w 149"/>
                  <a:gd name="T95" fmla="*/ 114 h 123"/>
                  <a:gd name="T96" fmla="*/ 50 w 149"/>
                  <a:gd name="T97" fmla="*/ 118 h 123"/>
                  <a:gd name="T98" fmla="*/ 41 w 149"/>
                  <a:gd name="T99" fmla="*/ 123 h 123"/>
                  <a:gd name="T100" fmla="*/ 100 w 149"/>
                  <a:gd name="T101" fmla="*/ 109 h 123"/>
                  <a:gd name="T102" fmla="*/ 104 w 149"/>
                  <a:gd name="T103" fmla="*/ 100 h 123"/>
                  <a:gd name="T104" fmla="*/ 95 w 149"/>
                  <a:gd name="T105" fmla="*/ 114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9" h="123">
                    <a:moveTo>
                      <a:pt x="31" y="96"/>
                    </a:moveTo>
                    <a:lnTo>
                      <a:pt x="31" y="96"/>
                    </a:lnTo>
                    <a:lnTo>
                      <a:pt x="31" y="96"/>
                    </a:lnTo>
                    <a:lnTo>
                      <a:pt x="31" y="96"/>
                    </a:lnTo>
                    <a:lnTo>
                      <a:pt x="27" y="96"/>
                    </a:lnTo>
                    <a:lnTo>
                      <a:pt x="22" y="100"/>
                    </a:lnTo>
                    <a:lnTo>
                      <a:pt x="22" y="100"/>
                    </a:lnTo>
                    <a:lnTo>
                      <a:pt x="22" y="100"/>
                    </a:lnTo>
                    <a:lnTo>
                      <a:pt x="22" y="100"/>
                    </a:lnTo>
                    <a:lnTo>
                      <a:pt x="22" y="96"/>
                    </a:lnTo>
                    <a:lnTo>
                      <a:pt x="27" y="96"/>
                    </a:lnTo>
                    <a:lnTo>
                      <a:pt x="27" y="91"/>
                    </a:lnTo>
                    <a:lnTo>
                      <a:pt x="27" y="91"/>
                    </a:lnTo>
                    <a:lnTo>
                      <a:pt x="31" y="91"/>
                    </a:lnTo>
                    <a:lnTo>
                      <a:pt x="31" y="96"/>
                    </a:lnTo>
                    <a:moveTo>
                      <a:pt x="95" y="100"/>
                    </a:moveTo>
                    <a:lnTo>
                      <a:pt x="95" y="100"/>
                    </a:lnTo>
                    <a:lnTo>
                      <a:pt x="95" y="105"/>
                    </a:lnTo>
                    <a:lnTo>
                      <a:pt x="90" y="105"/>
                    </a:lnTo>
                    <a:lnTo>
                      <a:pt x="90" y="109"/>
                    </a:lnTo>
                    <a:lnTo>
                      <a:pt x="90" y="109"/>
                    </a:lnTo>
                    <a:lnTo>
                      <a:pt x="90" y="109"/>
                    </a:lnTo>
                    <a:lnTo>
                      <a:pt x="86" y="109"/>
                    </a:lnTo>
                    <a:lnTo>
                      <a:pt x="86" y="109"/>
                    </a:lnTo>
                    <a:lnTo>
                      <a:pt x="86" y="109"/>
                    </a:lnTo>
                    <a:lnTo>
                      <a:pt x="81" y="109"/>
                    </a:lnTo>
                    <a:lnTo>
                      <a:pt x="81" y="105"/>
                    </a:lnTo>
                    <a:lnTo>
                      <a:pt x="86" y="105"/>
                    </a:lnTo>
                    <a:lnTo>
                      <a:pt x="86" y="105"/>
                    </a:lnTo>
                    <a:lnTo>
                      <a:pt x="86" y="105"/>
                    </a:lnTo>
                    <a:lnTo>
                      <a:pt x="90" y="105"/>
                    </a:lnTo>
                    <a:lnTo>
                      <a:pt x="90" y="105"/>
                    </a:lnTo>
                    <a:lnTo>
                      <a:pt x="90" y="100"/>
                    </a:lnTo>
                    <a:lnTo>
                      <a:pt x="95" y="100"/>
                    </a:lnTo>
                    <a:moveTo>
                      <a:pt x="72" y="114"/>
                    </a:moveTo>
                    <a:lnTo>
                      <a:pt x="72" y="114"/>
                    </a:lnTo>
                    <a:lnTo>
                      <a:pt x="72" y="114"/>
                    </a:lnTo>
                    <a:lnTo>
                      <a:pt x="72" y="114"/>
                    </a:lnTo>
                    <a:lnTo>
                      <a:pt x="72" y="114"/>
                    </a:lnTo>
                    <a:lnTo>
                      <a:pt x="72" y="114"/>
                    </a:lnTo>
                    <a:lnTo>
                      <a:pt x="72" y="114"/>
                    </a:lnTo>
                    <a:lnTo>
                      <a:pt x="72" y="114"/>
                    </a:lnTo>
                    <a:lnTo>
                      <a:pt x="72" y="114"/>
                    </a:lnTo>
                    <a:lnTo>
                      <a:pt x="68" y="114"/>
                    </a:lnTo>
                    <a:lnTo>
                      <a:pt x="68" y="114"/>
                    </a:lnTo>
                    <a:lnTo>
                      <a:pt x="68" y="109"/>
                    </a:lnTo>
                    <a:lnTo>
                      <a:pt x="68" y="109"/>
                    </a:lnTo>
                    <a:lnTo>
                      <a:pt x="68" y="109"/>
                    </a:lnTo>
                    <a:lnTo>
                      <a:pt x="72" y="109"/>
                    </a:lnTo>
                    <a:lnTo>
                      <a:pt x="72" y="109"/>
                    </a:lnTo>
                    <a:lnTo>
                      <a:pt x="72" y="114"/>
                    </a:lnTo>
                    <a:moveTo>
                      <a:pt x="149" y="78"/>
                    </a:moveTo>
                    <a:lnTo>
                      <a:pt x="149" y="78"/>
                    </a:lnTo>
                    <a:lnTo>
                      <a:pt x="149" y="78"/>
                    </a:lnTo>
                    <a:lnTo>
                      <a:pt x="149" y="78"/>
                    </a:lnTo>
                    <a:lnTo>
                      <a:pt x="149" y="73"/>
                    </a:lnTo>
                    <a:lnTo>
                      <a:pt x="145" y="69"/>
                    </a:lnTo>
                    <a:lnTo>
                      <a:pt x="145" y="69"/>
                    </a:lnTo>
                    <a:lnTo>
                      <a:pt x="145" y="64"/>
                    </a:lnTo>
                    <a:lnTo>
                      <a:pt x="145" y="59"/>
                    </a:lnTo>
                    <a:lnTo>
                      <a:pt x="145" y="55"/>
                    </a:lnTo>
                    <a:lnTo>
                      <a:pt x="145" y="50"/>
                    </a:lnTo>
                    <a:lnTo>
                      <a:pt x="145" y="50"/>
                    </a:lnTo>
                    <a:lnTo>
                      <a:pt x="145" y="46"/>
                    </a:lnTo>
                    <a:lnTo>
                      <a:pt x="145" y="46"/>
                    </a:lnTo>
                    <a:lnTo>
                      <a:pt x="145" y="41"/>
                    </a:lnTo>
                    <a:lnTo>
                      <a:pt x="145" y="41"/>
                    </a:lnTo>
                    <a:lnTo>
                      <a:pt x="140" y="37"/>
                    </a:lnTo>
                    <a:lnTo>
                      <a:pt x="140" y="32"/>
                    </a:lnTo>
                    <a:lnTo>
                      <a:pt x="140" y="32"/>
                    </a:lnTo>
                    <a:lnTo>
                      <a:pt x="140" y="28"/>
                    </a:lnTo>
                    <a:lnTo>
                      <a:pt x="140" y="23"/>
                    </a:lnTo>
                    <a:lnTo>
                      <a:pt x="140" y="19"/>
                    </a:lnTo>
                    <a:lnTo>
                      <a:pt x="140" y="14"/>
                    </a:lnTo>
                    <a:lnTo>
                      <a:pt x="136" y="10"/>
                    </a:lnTo>
                    <a:lnTo>
                      <a:pt x="131" y="5"/>
                    </a:lnTo>
                    <a:lnTo>
                      <a:pt x="127" y="5"/>
                    </a:lnTo>
                    <a:lnTo>
                      <a:pt x="122" y="5"/>
                    </a:lnTo>
                    <a:lnTo>
                      <a:pt x="118" y="5"/>
                    </a:lnTo>
                    <a:lnTo>
                      <a:pt x="113" y="5"/>
                    </a:lnTo>
                    <a:lnTo>
                      <a:pt x="113" y="5"/>
                    </a:lnTo>
                    <a:lnTo>
                      <a:pt x="109" y="5"/>
                    </a:lnTo>
                    <a:lnTo>
                      <a:pt x="109" y="0"/>
                    </a:lnTo>
                    <a:lnTo>
                      <a:pt x="104" y="0"/>
                    </a:lnTo>
                    <a:lnTo>
                      <a:pt x="104" y="0"/>
                    </a:lnTo>
                    <a:lnTo>
                      <a:pt x="100" y="0"/>
                    </a:lnTo>
                    <a:lnTo>
                      <a:pt x="95" y="0"/>
                    </a:lnTo>
                    <a:lnTo>
                      <a:pt x="90" y="0"/>
                    </a:lnTo>
                    <a:lnTo>
                      <a:pt x="90" y="0"/>
                    </a:lnTo>
                    <a:lnTo>
                      <a:pt x="90" y="5"/>
                    </a:lnTo>
                    <a:lnTo>
                      <a:pt x="86" y="5"/>
                    </a:lnTo>
                    <a:lnTo>
                      <a:pt x="81" y="14"/>
                    </a:lnTo>
                    <a:lnTo>
                      <a:pt x="77" y="14"/>
                    </a:lnTo>
                    <a:lnTo>
                      <a:pt x="77" y="14"/>
                    </a:lnTo>
                    <a:lnTo>
                      <a:pt x="72" y="19"/>
                    </a:lnTo>
                    <a:lnTo>
                      <a:pt x="72" y="19"/>
                    </a:lnTo>
                    <a:lnTo>
                      <a:pt x="72" y="19"/>
                    </a:lnTo>
                    <a:lnTo>
                      <a:pt x="68" y="19"/>
                    </a:lnTo>
                    <a:lnTo>
                      <a:pt x="68" y="23"/>
                    </a:lnTo>
                    <a:lnTo>
                      <a:pt x="68" y="23"/>
                    </a:lnTo>
                    <a:lnTo>
                      <a:pt x="68" y="23"/>
                    </a:lnTo>
                    <a:lnTo>
                      <a:pt x="68" y="23"/>
                    </a:lnTo>
                    <a:lnTo>
                      <a:pt x="68" y="23"/>
                    </a:lnTo>
                    <a:lnTo>
                      <a:pt x="72" y="28"/>
                    </a:lnTo>
                    <a:lnTo>
                      <a:pt x="72" y="28"/>
                    </a:lnTo>
                    <a:lnTo>
                      <a:pt x="72" y="28"/>
                    </a:lnTo>
                    <a:lnTo>
                      <a:pt x="72" y="28"/>
                    </a:lnTo>
                    <a:lnTo>
                      <a:pt x="63" y="32"/>
                    </a:lnTo>
                    <a:lnTo>
                      <a:pt x="59" y="32"/>
                    </a:lnTo>
                    <a:lnTo>
                      <a:pt x="54" y="32"/>
                    </a:lnTo>
                    <a:lnTo>
                      <a:pt x="54" y="32"/>
                    </a:lnTo>
                    <a:lnTo>
                      <a:pt x="50" y="32"/>
                    </a:lnTo>
                    <a:lnTo>
                      <a:pt x="45" y="32"/>
                    </a:lnTo>
                    <a:lnTo>
                      <a:pt x="45" y="32"/>
                    </a:lnTo>
                    <a:lnTo>
                      <a:pt x="45" y="32"/>
                    </a:lnTo>
                    <a:lnTo>
                      <a:pt x="41" y="32"/>
                    </a:lnTo>
                    <a:lnTo>
                      <a:pt x="41" y="32"/>
                    </a:lnTo>
                    <a:lnTo>
                      <a:pt x="41" y="32"/>
                    </a:lnTo>
                    <a:lnTo>
                      <a:pt x="41" y="32"/>
                    </a:lnTo>
                    <a:lnTo>
                      <a:pt x="36" y="32"/>
                    </a:lnTo>
                    <a:lnTo>
                      <a:pt x="36" y="32"/>
                    </a:lnTo>
                    <a:lnTo>
                      <a:pt x="31" y="32"/>
                    </a:lnTo>
                    <a:lnTo>
                      <a:pt x="27" y="32"/>
                    </a:lnTo>
                    <a:lnTo>
                      <a:pt x="27" y="32"/>
                    </a:lnTo>
                    <a:lnTo>
                      <a:pt x="27" y="32"/>
                    </a:lnTo>
                    <a:lnTo>
                      <a:pt x="27" y="32"/>
                    </a:lnTo>
                    <a:lnTo>
                      <a:pt x="22" y="32"/>
                    </a:lnTo>
                    <a:lnTo>
                      <a:pt x="22" y="32"/>
                    </a:lnTo>
                    <a:lnTo>
                      <a:pt x="22" y="32"/>
                    </a:lnTo>
                    <a:lnTo>
                      <a:pt x="18" y="37"/>
                    </a:lnTo>
                    <a:lnTo>
                      <a:pt x="13" y="37"/>
                    </a:lnTo>
                    <a:lnTo>
                      <a:pt x="13" y="41"/>
                    </a:lnTo>
                    <a:lnTo>
                      <a:pt x="13" y="41"/>
                    </a:lnTo>
                    <a:lnTo>
                      <a:pt x="13" y="41"/>
                    </a:lnTo>
                    <a:lnTo>
                      <a:pt x="13" y="46"/>
                    </a:lnTo>
                    <a:lnTo>
                      <a:pt x="13" y="46"/>
                    </a:lnTo>
                    <a:lnTo>
                      <a:pt x="9" y="50"/>
                    </a:lnTo>
                    <a:lnTo>
                      <a:pt x="9" y="50"/>
                    </a:lnTo>
                    <a:lnTo>
                      <a:pt x="9" y="50"/>
                    </a:lnTo>
                    <a:lnTo>
                      <a:pt x="9" y="55"/>
                    </a:lnTo>
                    <a:lnTo>
                      <a:pt x="9" y="55"/>
                    </a:lnTo>
                    <a:lnTo>
                      <a:pt x="4" y="59"/>
                    </a:lnTo>
                    <a:lnTo>
                      <a:pt x="4" y="59"/>
                    </a:lnTo>
                    <a:lnTo>
                      <a:pt x="0" y="64"/>
                    </a:lnTo>
                    <a:lnTo>
                      <a:pt x="0" y="64"/>
                    </a:lnTo>
                    <a:lnTo>
                      <a:pt x="0" y="69"/>
                    </a:lnTo>
                    <a:lnTo>
                      <a:pt x="0" y="69"/>
                    </a:lnTo>
                    <a:lnTo>
                      <a:pt x="0" y="69"/>
                    </a:lnTo>
                    <a:lnTo>
                      <a:pt x="0" y="73"/>
                    </a:lnTo>
                    <a:lnTo>
                      <a:pt x="0" y="82"/>
                    </a:lnTo>
                    <a:lnTo>
                      <a:pt x="4" y="96"/>
                    </a:lnTo>
                    <a:lnTo>
                      <a:pt x="9" y="100"/>
                    </a:lnTo>
                    <a:lnTo>
                      <a:pt x="9" y="100"/>
                    </a:lnTo>
                    <a:lnTo>
                      <a:pt x="9" y="100"/>
                    </a:lnTo>
                    <a:lnTo>
                      <a:pt x="13" y="105"/>
                    </a:lnTo>
                    <a:lnTo>
                      <a:pt x="18" y="105"/>
                    </a:lnTo>
                    <a:lnTo>
                      <a:pt x="18" y="105"/>
                    </a:lnTo>
                    <a:lnTo>
                      <a:pt x="18" y="105"/>
                    </a:lnTo>
                    <a:lnTo>
                      <a:pt x="18" y="100"/>
                    </a:lnTo>
                    <a:lnTo>
                      <a:pt x="18" y="100"/>
                    </a:lnTo>
                    <a:lnTo>
                      <a:pt x="27" y="91"/>
                    </a:lnTo>
                    <a:lnTo>
                      <a:pt x="31" y="87"/>
                    </a:lnTo>
                    <a:lnTo>
                      <a:pt x="36" y="87"/>
                    </a:lnTo>
                    <a:lnTo>
                      <a:pt x="36" y="87"/>
                    </a:lnTo>
                    <a:lnTo>
                      <a:pt x="41" y="87"/>
                    </a:lnTo>
                    <a:lnTo>
                      <a:pt x="45" y="87"/>
                    </a:lnTo>
                    <a:lnTo>
                      <a:pt x="45" y="87"/>
                    </a:lnTo>
                    <a:lnTo>
                      <a:pt x="45" y="87"/>
                    </a:lnTo>
                    <a:lnTo>
                      <a:pt x="50" y="87"/>
                    </a:lnTo>
                    <a:lnTo>
                      <a:pt x="50" y="91"/>
                    </a:lnTo>
                    <a:lnTo>
                      <a:pt x="50" y="91"/>
                    </a:lnTo>
                    <a:lnTo>
                      <a:pt x="50" y="91"/>
                    </a:lnTo>
                    <a:lnTo>
                      <a:pt x="50" y="91"/>
                    </a:lnTo>
                    <a:lnTo>
                      <a:pt x="50" y="91"/>
                    </a:lnTo>
                    <a:lnTo>
                      <a:pt x="50" y="91"/>
                    </a:lnTo>
                    <a:lnTo>
                      <a:pt x="50" y="96"/>
                    </a:lnTo>
                    <a:lnTo>
                      <a:pt x="45" y="96"/>
                    </a:lnTo>
                    <a:lnTo>
                      <a:pt x="45" y="96"/>
                    </a:lnTo>
                    <a:lnTo>
                      <a:pt x="50" y="96"/>
                    </a:lnTo>
                    <a:lnTo>
                      <a:pt x="50" y="100"/>
                    </a:lnTo>
                    <a:lnTo>
                      <a:pt x="50" y="100"/>
                    </a:lnTo>
                    <a:lnTo>
                      <a:pt x="50" y="105"/>
                    </a:lnTo>
                    <a:lnTo>
                      <a:pt x="54" y="105"/>
                    </a:lnTo>
                    <a:lnTo>
                      <a:pt x="50" y="109"/>
                    </a:lnTo>
                    <a:lnTo>
                      <a:pt x="50" y="109"/>
                    </a:lnTo>
                    <a:lnTo>
                      <a:pt x="54" y="109"/>
                    </a:lnTo>
                    <a:lnTo>
                      <a:pt x="54" y="109"/>
                    </a:lnTo>
                    <a:lnTo>
                      <a:pt x="54" y="109"/>
                    </a:lnTo>
                    <a:lnTo>
                      <a:pt x="59" y="109"/>
                    </a:lnTo>
                    <a:lnTo>
                      <a:pt x="59" y="105"/>
                    </a:lnTo>
                    <a:lnTo>
                      <a:pt x="59" y="105"/>
                    </a:lnTo>
                    <a:lnTo>
                      <a:pt x="59" y="105"/>
                    </a:lnTo>
                    <a:lnTo>
                      <a:pt x="59" y="109"/>
                    </a:lnTo>
                    <a:lnTo>
                      <a:pt x="59" y="109"/>
                    </a:lnTo>
                    <a:lnTo>
                      <a:pt x="59" y="109"/>
                    </a:lnTo>
                    <a:lnTo>
                      <a:pt x="63" y="109"/>
                    </a:lnTo>
                    <a:lnTo>
                      <a:pt x="68" y="105"/>
                    </a:lnTo>
                    <a:lnTo>
                      <a:pt x="72" y="105"/>
                    </a:lnTo>
                    <a:lnTo>
                      <a:pt x="72" y="105"/>
                    </a:lnTo>
                    <a:lnTo>
                      <a:pt x="77" y="105"/>
                    </a:lnTo>
                    <a:lnTo>
                      <a:pt x="77" y="105"/>
                    </a:lnTo>
                    <a:lnTo>
                      <a:pt x="77" y="105"/>
                    </a:lnTo>
                    <a:lnTo>
                      <a:pt x="77" y="105"/>
                    </a:lnTo>
                    <a:lnTo>
                      <a:pt x="77" y="100"/>
                    </a:lnTo>
                    <a:lnTo>
                      <a:pt x="77" y="100"/>
                    </a:lnTo>
                    <a:lnTo>
                      <a:pt x="77" y="100"/>
                    </a:lnTo>
                    <a:lnTo>
                      <a:pt x="81" y="100"/>
                    </a:lnTo>
                    <a:lnTo>
                      <a:pt x="81" y="96"/>
                    </a:lnTo>
                    <a:lnTo>
                      <a:pt x="86" y="100"/>
                    </a:lnTo>
                    <a:lnTo>
                      <a:pt x="90" y="100"/>
                    </a:lnTo>
                    <a:lnTo>
                      <a:pt x="90" y="96"/>
                    </a:lnTo>
                    <a:lnTo>
                      <a:pt x="104" y="96"/>
                    </a:lnTo>
                    <a:lnTo>
                      <a:pt x="109" y="96"/>
                    </a:lnTo>
                    <a:lnTo>
                      <a:pt x="109" y="96"/>
                    </a:lnTo>
                    <a:lnTo>
                      <a:pt x="109" y="91"/>
                    </a:lnTo>
                    <a:lnTo>
                      <a:pt x="113" y="91"/>
                    </a:lnTo>
                    <a:lnTo>
                      <a:pt x="113" y="91"/>
                    </a:lnTo>
                    <a:lnTo>
                      <a:pt x="113" y="91"/>
                    </a:lnTo>
                    <a:lnTo>
                      <a:pt x="113" y="91"/>
                    </a:lnTo>
                    <a:lnTo>
                      <a:pt x="118" y="91"/>
                    </a:lnTo>
                    <a:lnTo>
                      <a:pt x="118" y="91"/>
                    </a:lnTo>
                    <a:lnTo>
                      <a:pt x="118" y="96"/>
                    </a:lnTo>
                    <a:lnTo>
                      <a:pt x="118" y="96"/>
                    </a:lnTo>
                    <a:lnTo>
                      <a:pt x="118" y="96"/>
                    </a:lnTo>
                    <a:lnTo>
                      <a:pt x="113" y="100"/>
                    </a:lnTo>
                    <a:lnTo>
                      <a:pt x="113" y="100"/>
                    </a:lnTo>
                    <a:lnTo>
                      <a:pt x="113" y="100"/>
                    </a:lnTo>
                    <a:lnTo>
                      <a:pt x="113" y="96"/>
                    </a:lnTo>
                    <a:lnTo>
                      <a:pt x="113" y="96"/>
                    </a:lnTo>
                    <a:lnTo>
                      <a:pt x="113" y="96"/>
                    </a:lnTo>
                    <a:lnTo>
                      <a:pt x="109" y="96"/>
                    </a:lnTo>
                    <a:lnTo>
                      <a:pt x="109" y="100"/>
                    </a:lnTo>
                    <a:lnTo>
                      <a:pt x="109" y="100"/>
                    </a:lnTo>
                    <a:lnTo>
                      <a:pt x="109" y="105"/>
                    </a:lnTo>
                    <a:lnTo>
                      <a:pt x="109" y="105"/>
                    </a:lnTo>
                    <a:lnTo>
                      <a:pt x="109" y="109"/>
                    </a:lnTo>
                    <a:lnTo>
                      <a:pt x="113" y="105"/>
                    </a:lnTo>
                    <a:lnTo>
                      <a:pt x="113" y="105"/>
                    </a:lnTo>
                    <a:lnTo>
                      <a:pt x="118" y="105"/>
                    </a:lnTo>
                    <a:lnTo>
                      <a:pt x="118" y="105"/>
                    </a:lnTo>
                    <a:lnTo>
                      <a:pt x="118" y="105"/>
                    </a:lnTo>
                    <a:lnTo>
                      <a:pt x="118" y="105"/>
                    </a:lnTo>
                    <a:lnTo>
                      <a:pt x="118" y="105"/>
                    </a:lnTo>
                    <a:lnTo>
                      <a:pt x="122" y="105"/>
                    </a:lnTo>
                    <a:lnTo>
                      <a:pt x="122" y="105"/>
                    </a:lnTo>
                    <a:lnTo>
                      <a:pt x="122" y="100"/>
                    </a:lnTo>
                    <a:lnTo>
                      <a:pt x="122" y="100"/>
                    </a:lnTo>
                    <a:lnTo>
                      <a:pt x="122" y="96"/>
                    </a:lnTo>
                    <a:lnTo>
                      <a:pt x="122" y="96"/>
                    </a:lnTo>
                    <a:lnTo>
                      <a:pt x="122" y="96"/>
                    </a:lnTo>
                    <a:lnTo>
                      <a:pt x="127" y="91"/>
                    </a:lnTo>
                    <a:lnTo>
                      <a:pt x="127" y="87"/>
                    </a:lnTo>
                    <a:lnTo>
                      <a:pt x="131" y="87"/>
                    </a:lnTo>
                    <a:lnTo>
                      <a:pt x="131" y="91"/>
                    </a:lnTo>
                    <a:lnTo>
                      <a:pt x="131" y="91"/>
                    </a:lnTo>
                    <a:lnTo>
                      <a:pt x="131" y="91"/>
                    </a:lnTo>
                    <a:lnTo>
                      <a:pt x="131" y="91"/>
                    </a:lnTo>
                    <a:lnTo>
                      <a:pt x="136" y="96"/>
                    </a:lnTo>
                    <a:lnTo>
                      <a:pt x="136" y="96"/>
                    </a:lnTo>
                    <a:lnTo>
                      <a:pt x="136" y="96"/>
                    </a:lnTo>
                    <a:lnTo>
                      <a:pt x="131" y="96"/>
                    </a:lnTo>
                    <a:lnTo>
                      <a:pt x="131" y="96"/>
                    </a:lnTo>
                    <a:lnTo>
                      <a:pt x="131" y="100"/>
                    </a:lnTo>
                    <a:lnTo>
                      <a:pt x="131" y="100"/>
                    </a:lnTo>
                    <a:lnTo>
                      <a:pt x="131" y="100"/>
                    </a:lnTo>
                    <a:lnTo>
                      <a:pt x="131" y="100"/>
                    </a:lnTo>
                    <a:lnTo>
                      <a:pt x="131" y="100"/>
                    </a:lnTo>
                    <a:lnTo>
                      <a:pt x="136" y="100"/>
                    </a:lnTo>
                    <a:lnTo>
                      <a:pt x="136" y="96"/>
                    </a:lnTo>
                    <a:lnTo>
                      <a:pt x="145" y="87"/>
                    </a:lnTo>
                    <a:lnTo>
                      <a:pt x="149" y="87"/>
                    </a:lnTo>
                    <a:lnTo>
                      <a:pt x="145" y="87"/>
                    </a:lnTo>
                    <a:lnTo>
                      <a:pt x="149" y="82"/>
                    </a:lnTo>
                    <a:lnTo>
                      <a:pt x="149" y="82"/>
                    </a:lnTo>
                    <a:lnTo>
                      <a:pt x="149" y="82"/>
                    </a:lnTo>
                    <a:lnTo>
                      <a:pt x="149" y="82"/>
                    </a:lnTo>
                    <a:lnTo>
                      <a:pt x="149" y="78"/>
                    </a:lnTo>
                    <a:moveTo>
                      <a:pt x="45" y="118"/>
                    </a:moveTo>
                    <a:lnTo>
                      <a:pt x="45" y="118"/>
                    </a:lnTo>
                    <a:lnTo>
                      <a:pt x="45" y="118"/>
                    </a:lnTo>
                    <a:lnTo>
                      <a:pt x="45" y="114"/>
                    </a:lnTo>
                    <a:lnTo>
                      <a:pt x="45" y="114"/>
                    </a:lnTo>
                    <a:lnTo>
                      <a:pt x="50" y="109"/>
                    </a:lnTo>
                    <a:lnTo>
                      <a:pt x="50" y="109"/>
                    </a:lnTo>
                    <a:lnTo>
                      <a:pt x="50" y="109"/>
                    </a:lnTo>
                    <a:lnTo>
                      <a:pt x="50" y="114"/>
                    </a:lnTo>
                    <a:lnTo>
                      <a:pt x="50" y="114"/>
                    </a:lnTo>
                    <a:lnTo>
                      <a:pt x="50" y="114"/>
                    </a:lnTo>
                    <a:lnTo>
                      <a:pt x="50" y="114"/>
                    </a:lnTo>
                    <a:lnTo>
                      <a:pt x="50" y="114"/>
                    </a:lnTo>
                    <a:lnTo>
                      <a:pt x="50" y="114"/>
                    </a:lnTo>
                    <a:lnTo>
                      <a:pt x="50" y="118"/>
                    </a:lnTo>
                    <a:lnTo>
                      <a:pt x="50" y="118"/>
                    </a:lnTo>
                    <a:lnTo>
                      <a:pt x="50" y="118"/>
                    </a:lnTo>
                    <a:lnTo>
                      <a:pt x="54" y="118"/>
                    </a:lnTo>
                    <a:lnTo>
                      <a:pt x="54" y="123"/>
                    </a:lnTo>
                    <a:lnTo>
                      <a:pt x="54" y="123"/>
                    </a:lnTo>
                    <a:lnTo>
                      <a:pt x="50" y="123"/>
                    </a:lnTo>
                    <a:lnTo>
                      <a:pt x="50" y="123"/>
                    </a:lnTo>
                    <a:lnTo>
                      <a:pt x="41" y="123"/>
                    </a:lnTo>
                    <a:lnTo>
                      <a:pt x="41" y="123"/>
                    </a:lnTo>
                    <a:lnTo>
                      <a:pt x="41" y="118"/>
                    </a:lnTo>
                    <a:lnTo>
                      <a:pt x="45" y="118"/>
                    </a:lnTo>
                    <a:moveTo>
                      <a:pt x="100" y="109"/>
                    </a:moveTo>
                    <a:lnTo>
                      <a:pt x="100" y="109"/>
                    </a:lnTo>
                    <a:lnTo>
                      <a:pt x="100" y="109"/>
                    </a:lnTo>
                    <a:lnTo>
                      <a:pt x="100" y="105"/>
                    </a:lnTo>
                    <a:lnTo>
                      <a:pt x="100" y="105"/>
                    </a:lnTo>
                    <a:lnTo>
                      <a:pt x="95" y="105"/>
                    </a:lnTo>
                    <a:lnTo>
                      <a:pt x="100" y="105"/>
                    </a:lnTo>
                    <a:lnTo>
                      <a:pt x="100" y="100"/>
                    </a:lnTo>
                    <a:lnTo>
                      <a:pt x="104" y="100"/>
                    </a:lnTo>
                    <a:lnTo>
                      <a:pt x="104" y="105"/>
                    </a:lnTo>
                    <a:lnTo>
                      <a:pt x="104" y="109"/>
                    </a:lnTo>
                    <a:lnTo>
                      <a:pt x="104" y="109"/>
                    </a:lnTo>
                    <a:lnTo>
                      <a:pt x="104" y="114"/>
                    </a:lnTo>
                    <a:lnTo>
                      <a:pt x="100" y="114"/>
                    </a:lnTo>
                    <a:lnTo>
                      <a:pt x="95" y="114"/>
                    </a:lnTo>
                    <a:lnTo>
                      <a:pt x="95" y="114"/>
                    </a:lnTo>
                    <a:lnTo>
                      <a:pt x="95" y="109"/>
                    </a:lnTo>
                    <a:lnTo>
                      <a:pt x="95" y="109"/>
                    </a:lnTo>
                    <a:lnTo>
                      <a:pt x="100" y="109"/>
                    </a:lnTo>
                    <a:lnTo>
                      <a:pt x="100" y="109"/>
                    </a:lnTo>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微软雅黑" panose="020B0503020204020204" pitchFamily="34" charset="-122"/>
                  <a:ea typeface="+mn-ea"/>
                  <a:cs typeface="+mn-cs"/>
                </a:endParaRPr>
              </a:p>
            </p:txBody>
          </p:sp>
          <p:sp>
            <p:nvSpPr>
              <p:cNvPr id="109" name="Freeform 7"/>
              <p:cNvSpPr/>
              <p:nvPr/>
            </p:nvSpPr>
            <p:spPr bwMode="auto">
              <a:xfrm>
                <a:off x="2239963" y="2693988"/>
                <a:ext cx="193675" cy="179387"/>
              </a:xfrm>
              <a:custGeom>
                <a:avLst/>
                <a:gdLst>
                  <a:gd name="T0" fmla="*/ 109 w 122"/>
                  <a:gd name="T1" fmla="*/ 81 h 113"/>
                  <a:gd name="T2" fmla="*/ 100 w 122"/>
                  <a:gd name="T3" fmla="*/ 81 h 113"/>
                  <a:gd name="T4" fmla="*/ 104 w 122"/>
                  <a:gd name="T5" fmla="*/ 86 h 113"/>
                  <a:gd name="T6" fmla="*/ 100 w 122"/>
                  <a:gd name="T7" fmla="*/ 86 h 113"/>
                  <a:gd name="T8" fmla="*/ 95 w 122"/>
                  <a:gd name="T9" fmla="*/ 91 h 113"/>
                  <a:gd name="T10" fmla="*/ 95 w 122"/>
                  <a:gd name="T11" fmla="*/ 91 h 113"/>
                  <a:gd name="T12" fmla="*/ 86 w 122"/>
                  <a:gd name="T13" fmla="*/ 95 h 113"/>
                  <a:gd name="T14" fmla="*/ 77 w 122"/>
                  <a:gd name="T15" fmla="*/ 95 h 113"/>
                  <a:gd name="T16" fmla="*/ 68 w 122"/>
                  <a:gd name="T17" fmla="*/ 95 h 113"/>
                  <a:gd name="T18" fmla="*/ 68 w 122"/>
                  <a:gd name="T19" fmla="*/ 100 h 113"/>
                  <a:gd name="T20" fmla="*/ 77 w 122"/>
                  <a:gd name="T21" fmla="*/ 95 h 113"/>
                  <a:gd name="T22" fmla="*/ 77 w 122"/>
                  <a:gd name="T23" fmla="*/ 100 h 113"/>
                  <a:gd name="T24" fmla="*/ 77 w 122"/>
                  <a:gd name="T25" fmla="*/ 104 h 113"/>
                  <a:gd name="T26" fmla="*/ 68 w 122"/>
                  <a:gd name="T27" fmla="*/ 113 h 113"/>
                  <a:gd name="T28" fmla="*/ 50 w 122"/>
                  <a:gd name="T29" fmla="*/ 113 h 113"/>
                  <a:gd name="T30" fmla="*/ 45 w 122"/>
                  <a:gd name="T31" fmla="*/ 104 h 113"/>
                  <a:gd name="T32" fmla="*/ 45 w 122"/>
                  <a:gd name="T33" fmla="*/ 100 h 113"/>
                  <a:gd name="T34" fmla="*/ 36 w 122"/>
                  <a:gd name="T35" fmla="*/ 104 h 113"/>
                  <a:gd name="T36" fmla="*/ 27 w 122"/>
                  <a:gd name="T37" fmla="*/ 109 h 113"/>
                  <a:gd name="T38" fmla="*/ 22 w 122"/>
                  <a:gd name="T39" fmla="*/ 109 h 113"/>
                  <a:gd name="T40" fmla="*/ 22 w 122"/>
                  <a:gd name="T41" fmla="*/ 104 h 113"/>
                  <a:gd name="T42" fmla="*/ 13 w 122"/>
                  <a:gd name="T43" fmla="*/ 104 h 113"/>
                  <a:gd name="T44" fmla="*/ 13 w 122"/>
                  <a:gd name="T45" fmla="*/ 100 h 113"/>
                  <a:gd name="T46" fmla="*/ 9 w 122"/>
                  <a:gd name="T47" fmla="*/ 91 h 113"/>
                  <a:gd name="T48" fmla="*/ 9 w 122"/>
                  <a:gd name="T49" fmla="*/ 72 h 113"/>
                  <a:gd name="T50" fmla="*/ 9 w 122"/>
                  <a:gd name="T51" fmla="*/ 63 h 113"/>
                  <a:gd name="T52" fmla="*/ 4 w 122"/>
                  <a:gd name="T53" fmla="*/ 54 h 113"/>
                  <a:gd name="T54" fmla="*/ 4 w 122"/>
                  <a:gd name="T55" fmla="*/ 36 h 113"/>
                  <a:gd name="T56" fmla="*/ 4 w 122"/>
                  <a:gd name="T57" fmla="*/ 27 h 113"/>
                  <a:gd name="T58" fmla="*/ 13 w 122"/>
                  <a:gd name="T59" fmla="*/ 22 h 113"/>
                  <a:gd name="T60" fmla="*/ 13 w 122"/>
                  <a:gd name="T61" fmla="*/ 18 h 113"/>
                  <a:gd name="T62" fmla="*/ 27 w 122"/>
                  <a:gd name="T63" fmla="*/ 18 h 113"/>
                  <a:gd name="T64" fmla="*/ 27 w 122"/>
                  <a:gd name="T65" fmla="*/ 9 h 113"/>
                  <a:gd name="T66" fmla="*/ 32 w 122"/>
                  <a:gd name="T67" fmla="*/ 9 h 113"/>
                  <a:gd name="T68" fmla="*/ 36 w 122"/>
                  <a:gd name="T69" fmla="*/ 0 h 113"/>
                  <a:gd name="T70" fmla="*/ 54 w 122"/>
                  <a:gd name="T71" fmla="*/ 4 h 113"/>
                  <a:gd name="T72" fmla="*/ 63 w 122"/>
                  <a:gd name="T73" fmla="*/ 9 h 113"/>
                  <a:gd name="T74" fmla="*/ 68 w 122"/>
                  <a:gd name="T75" fmla="*/ 9 h 113"/>
                  <a:gd name="T76" fmla="*/ 72 w 122"/>
                  <a:gd name="T77" fmla="*/ 4 h 113"/>
                  <a:gd name="T78" fmla="*/ 81 w 122"/>
                  <a:gd name="T79" fmla="*/ 4 h 113"/>
                  <a:gd name="T80" fmla="*/ 81 w 122"/>
                  <a:gd name="T81" fmla="*/ 4 h 113"/>
                  <a:gd name="T82" fmla="*/ 91 w 122"/>
                  <a:gd name="T83" fmla="*/ 13 h 113"/>
                  <a:gd name="T84" fmla="*/ 95 w 122"/>
                  <a:gd name="T85" fmla="*/ 18 h 113"/>
                  <a:gd name="T86" fmla="*/ 100 w 122"/>
                  <a:gd name="T87" fmla="*/ 22 h 113"/>
                  <a:gd name="T88" fmla="*/ 109 w 122"/>
                  <a:gd name="T89" fmla="*/ 22 h 113"/>
                  <a:gd name="T90" fmla="*/ 118 w 122"/>
                  <a:gd name="T91" fmla="*/ 18 h 113"/>
                  <a:gd name="T92" fmla="*/ 122 w 122"/>
                  <a:gd name="T93" fmla="*/ 27 h 113"/>
                  <a:gd name="T94" fmla="*/ 118 w 122"/>
                  <a:gd name="T95" fmla="*/ 32 h 113"/>
                  <a:gd name="T96" fmla="*/ 104 w 122"/>
                  <a:gd name="T97" fmla="*/ 45 h 113"/>
                  <a:gd name="T98" fmla="*/ 104 w 122"/>
                  <a:gd name="T99" fmla="*/ 50 h 113"/>
                  <a:gd name="T100" fmla="*/ 104 w 122"/>
                  <a:gd name="T101" fmla="*/ 63 h 113"/>
                  <a:gd name="T102" fmla="*/ 109 w 122"/>
                  <a:gd name="T103" fmla="*/ 7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2" h="113">
                    <a:moveTo>
                      <a:pt x="109" y="77"/>
                    </a:moveTo>
                    <a:lnTo>
                      <a:pt x="109" y="77"/>
                    </a:lnTo>
                    <a:lnTo>
                      <a:pt x="109" y="81"/>
                    </a:lnTo>
                    <a:lnTo>
                      <a:pt x="109" y="81"/>
                    </a:lnTo>
                    <a:lnTo>
                      <a:pt x="104" y="81"/>
                    </a:lnTo>
                    <a:lnTo>
                      <a:pt x="104" y="81"/>
                    </a:lnTo>
                    <a:lnTo>
                      <a:pt x="100" y="81"/>
                    </a:lnTo>
                    <a:lnTo>
                      <a:pt x="100" y="81"/>
                    </a:lnTo>
                    <a:lnTo>
                      <a:pt x="100" y="81"/>
                    </a:lnTo>
                    <a:lnTo>
                      <a:pt x="100" y="81"/>
                    </a:lnTo>
                    <a:lnTo>
                      <a:pt x="104" y="86"/>
                    </a:lnTo>
                    <a:lnTo>
                      <a:pt x="104" y="86"/>
                    </a:lnTo>
                    <a:lnTo>
                      <a:pt x="104" y="86"/>
                    </a:lnTo>
                    <a:lnTo>
                      <a:pt x="104" y="86"/>
                    </a:lnTo>
                    <a:lnTo>
                      <a:pt x="100" y="86"/>
                    </a:lnTo>
                    <a:lnTo>
                      <a:pt x="100" y="86"/>
                    </a:lnTo>
                    <a:lnTo>
                      <a:pt x="100" y="86"/>
                    </a:lnTo>
                    <a:lnTo>
                      <a:pt x="95" y="91"/>
                    </a:lnTo>
                    <a:lnTo>
                      <a:pt x="95" y="91"/>
                    </a:lnTo>
                    <a:lnTo>
                      <a:pt x="95" y="91"/>
                    </a:lnTo>
                    <a:lnTo>
                      <a:pt x="91" y="91"/>
                    </a:lnTo>
                    <a:lnTo>
                      <a:pt x="91" y="91"/>
                    </a:lnTo>
                    <a:lnTo>
                      <a:pt x="95" y="91"/>
                    </a:lnTo>
                    <a:lnTo>
                      <a:pt x="95" y="91"/>
                    </a:lnTo>
                    <a:lnTo>
                      <a:pt x="95" y="91"/>
                    </a:lnTo>
                    <a:lnTo>
                      <a:pt x="95" y="95"/>
                    </a:lnTo>
                    <a:lnTo>
                      <a:pt x="91" y="95"/>
                    </a:lnTo>
                    <a:lnTo>
                      <a:pt x="86" y="95"/>
                    </a:lnTo>
                    <a:lnTo>
                      <a:pt x="86" y="95"/>
                    </a:lnTo>
                    <a:lnTo>
                      <a:pt x="81" y="95"/>
                    </a:lnTo>
                    <a:lnTo>
                      <a:pt x="81" y="95"/>
                    </a:lnTo>
                    <a:lnTo>
                      <a:pt x="77" y="95"/>
                    </a:lnTo>
                    <a:lnTo>
                      <a:pt x="72" y="91"/>
                    </a:lnTo>
                    <a:lnTo>
                      <a:pt x="72" y="95"/>
                    </a:lnTo>
                    <a:lnTo>
                      <a:pt x="68" y="95"/>
                    </a:lnTo>
                    <a:lnTo>
                      <a:pt x="68" y="95"/>
                    </a:lnTo>
                    <a:lnTo>
                      <a:pt x="68" y="95"/>
                    </a:lnTo>
                    <a:lnTo>
                      <a:pt x="68" y="100"/>
                    </a:lnTo>
                    <a:lnTo>
                      <a:pt x="68" y="100"/>
                    </a:lnTo>
                    <a:lnTo>
                      <a:pt x="68" y="100"/>
                    </a:lnTo>
                    <a:lnTo>
                      <a:pt x="72" y="95"/>
                    </a:lnTo>
                    <a:lnTo>
                      <a:pt x="77" y="95"/>
                    </a:lnTo>
                    <a:lnTo>
                      <a:pt x="77" y="95"/>
                    </a:lnTo>
                    <a:lnTo>
                      <a:pt x="77" y="95"/>
                    </a:lnTo>
                    <a:lnTo>
                      <a:pt x="81" y="95"/>
                    </a:lnTo>
                    <a:lnTo>
                      <a:pt x="81" y="100"/>
                    </a:lnTo>
                    <a:lnTo>
                      <a:pt x="77" y="100"/>
                    </a:lnTo>
                    <a:lnTo>
                      <a:pt x="77" y="100"/>
                    </a:lnTo>
                    <a:lnTo>
                      <a:pt x="77" y="104"/>
                    </a:lnTo>
                    <a:lnTo>
                      <a:pt x="77" y="104"/>
                    </a:lnTo>
                    <a:lnTo>
                      <a:pt x="77" y="104"/>
                    </a:lnTo>
                    <a:lnTo>
                      <a:pt x="77" y="104"/>
                    </a:lnTo>
                    <a:lnTo>
                      <a:pt x="72" y="104"/>
                    </a:lnTo>
                    <a:lnTo>
                      <a:pt x="72" y="104"/>
                    </a:lnTo>
                    <a:lnTo>
                      <a:pt x="68" y="109"/>
                    </a:lnTo>
                    <a:lnTo>
                      <a:pt x="68" y="113"/>
                    </a:lnTo>
                    <a:lnTo>
                      <a:pt x="59" y="109"/>
                    </a:lnTo>
                    <a:lnTo>
                      <a:pt x="54" y="109"/>
                    </a:lnTo>
                    <a:lnTo>
                      <a:pt x="54" y="113"/>
                    </a:lnTo>
                    <a:lnTo>
                      <a:pt x="50" y="113"/>
                    </a:lnTo>
                    <a:lnTo>
                      <a:pt x="50" y="109"/>
                    </a:lnTo>
                    <a:lnTo>
                      <a:pt x="50" y="104"/>
                    </a:lnTo>
                    <a:lnTo>
                      <a:pt x="45" y="104"/>
                    </a:lnTo>
                    <a:lnTo>
                      <a:pt x="45" y="104"/>
                    </a:lnTo>
                    <a:lnTo>
                      <a:pt x="45" y="104"/>
                    </a:lnTo>
                    <a:lnTo>
                      <a:pt x="45" y="104"/>
                    </a:lnTo>
                    <a:lnTo>
                      <a:pt x="45" y="100"/>
                    </a:lnTo>
                    <a:lnTo>
                      <a:pt x="45" y="100"/>
                    </a:lnTo>
                    <a:lnTo>
                      <a:pt x="41" y="100"/>
                    </a:lnTo>
                    <a:lnTo>
                      <a:pt x="41" y="100"/>
                    </a:lnTo>
                    <a:lnTo>
                      <a:pt x="41" y="104"/>
                    </a:lnTo>
                    <a:lnTo>
                      <a:pt x="36" y="104"/>
                    </a:lnTo>
                    <a:lnTo>
                      <a:pt x="32" y="104"/>
                    </a:lnTo>
                    <a:lnTo>
                      <a:pt x="32" y="104"/>
                    </a:lnTo>
                    <a:lnTo>
                      <a:pt x="27" y="109"/>
                    </a:lnTo>
                    <a:lnTo>
                      <a:pt x="27" y="109"/>
                    </a:lnTo>
                    <a:lnTo>
                      <a:pt x="27" y="109"/>
                    </a:lnTo>
                    <a:lnTo>
                      <a:pt x="27" y="109"/>
                    </a:lnTo>
                    <a:lnTo>
                      <a:pt x="22" y="109"/>
                    </a:lnTo>
                    <a:lnTo>
                      <a:pt x="22" y="109"/>
                    </a:lnTo>
                    <a:lnTo>
                      <a:pt x="22" y="109"/>
                    </a:lnTo>
                    <a:lnTo>
                      <a:pt x="18" y="113"/>
                    </a:lnTo>
                    <a:lnTo>
                      <a:pt x="22" y="109"/>
                    </a:lnTo>
                    <a:lnTo>
                      <a:pt x="22" y="104"/>
                    </a:lnTo>
                    <a:lnTo>
                      <a:pt x="22" y="104"/>
                    </a:lnTo>
                    <a:lnTo>
                      <a:pt x="18" y="104"/>
                    </a:lnTo>
                    <a:lnTo>
                      <a:pt x="18" y="104"/>
                    </a:lnTo>
                    <a:lnTo>
                      <a:pt x="13" y="104"/>
                    </a:lnTo>
                    <a:lnTo>
                      <a:pt x="13" y="104"/>
                    </a:lnTo>
                    <a:lnTo>
                      <a:pt x="13" y="104"/>
                    </a:lnTo>
                    <a:lnTo>
                      <a:pt x="13" y="100"/>
                    </a:lnTo>
                    <a:lnTo>
                      <a:pt x="13" y="100"/>
                    </a:lnTo>
                    <a:lnTo>
                      <a:pt x="13" y="100"/>
                    </a:lnTo>
                    <a:lnTo>
                      <a:pt x="13" y="95"/>
                    </a:lnTo>
                    <a:lnTo>
                      <a:pt x="9" y="91"/>
                    </a:lnTo>
                    <a:lnTo>
                      <a:pt x="9" y="91"/>
                    </a:lnTo>
                    <a:lnTo>
                      <a:pt x="9" y="86"/>
                    </a:lnTo>
                    <a:lnTo>
                      <a:pt x="9" y="81"/>
                    </a:lnTo>
                    <a:lnTo>
                      <a:pt x="9" y="77"/>
                    </a:lnTo>
                    <a:lnTo>
                      <a:pt x="9" y="72"/>
                    </a:lnTo>
                    <a:lnTo>
                      <a:pt x="9" y="72"/>
                    </a:lnTo>
                    <a:lnTo>
                      <a:pt x="9" y="68"/>
                    </a:lnTo>
                    <a:lnTo>
                      <a:pt x="9" y="68"/>
                    </a:lnTo>
                    <a:lnTo>
                      <a:pt x="9" y="63"/>
                    </a:lnTo>
                    <a:lnTo>
                      <a:pt x="9" y="63"/>
                    </a:lnTo>
                    <a:lnTo>
                      <a:pt x="4" y="59"/>
                    </a:lnTo>
                    <a:lnTo>
                      <a:pt x="4" y="54"/>
                    </a:lnTo>
                    <a:lnTo>
                      <a:pt x="4" y="54"/>
                    </a:lnTo>
                    <a:lnTo>
                      <a:pt x="4" y="50"/>
                    </a:lnTo>
                    <a:lnTo>
                      <a:pt x="4" y="45"/>
                    </a:lnTo>
                    <a:lnTo>
                      <a:pt x="4" y="41"/>
                    </a:lnTo>
                    <a:lnTo>
                      <a:pt x="4" y="36"/>
                    </a:lnTo>
                    <a:lnTo>
                      <a:pt x="0" y="32"/>
                    </a:lnTo>
                    <a:lnTo>
                      <a:pt x="0" y="27"/>
                    </a:lnTo>
                    <a:lnTo>
                      <a:pt x="4" y="27"/>
                    </a:lnTo>
                    <a:lnTo>
                      <a:pt x="4" y="27"/>
                    </a:lnTo>
                    <a:lnTo>
                      <a:pt x="9" y="27"/>
                    </a:lnTo>
                    <a:lnTo>
                      <a:pt x="13" y="22"/>
                    </a:lnTo>
                    <a:lnTo>
                      <a:pt x="13" y="22"/>
                    </a:lnTo>
                    <a:lnTo>
                      <a:pt x="13" y="22"/>
                    </a:lnTo>
                    <a:lnTo>
                      <a:pt x="13" y="22"/>
                    </a:lnTo>
                    <a:lnTo>
                      <a:pt x="13" y="18"/>
                    </a:lnTo>
                    <a:lnTo>
                      <a:pt x="13" y="18"/>
                    </a:lnTo>
                    <a:lnTo>
                      <a:pt x="13" y="18"/>
                    </a:lnTo>
                    <a:lnTo>
                      <a:pt x="22" y="18"/>
                    </a:lnTo>
                    <a:lnTo>
                      <a:pt x="27" y="18"/>
                    </a:lnTo>
                    <a:lnTo>
                      <a:pt x="27" y="18"/>
                    </a:lnTo>
                    <a:lnTo>
                      <a:pt x="27" y="18"/>
                    </a:lnTo>
                    <a:lnTo>
                      <a:pt x="27" y="13"/>
                    </a:lnTo>
                    <a:lnTo>
                      <a:pt x="27" y="13"/>
                    </a:lnTo>
                    <a:lnTo>
                      <a:pt x="27" y="13"/>
                    </a:lnTo>
                    <a:lnTo>
                      <a:pt x="27" y="9"/>
                    </a:lnTo>
                    <a:lnTo>
                      <a:pt x="27" y="9"/>
                    </a:lnTo>
                    <a:lnTo>
                      <a:pt x="32" y="9"/>
                    </a:lnTo>
                    <a:lnTo>
                      <a:pt x="32" y="9"/>
                    </a:lnTo>
                    <a:lnTo>
                      <a:pt x="32" y="9"/>
                    </a:lnTo>
                    <a:lnTo>
                      <a:pt x="32" y="4"/>
                    </a:lnTo>
                    <a:lnTo>
                      <a:pt x="36" y="0"/>
                    </a:lnTo>
                    <a:lnTo>
                      <a:pt x="36" y="0"/>
                    </a:lnTo>
                    <a:lnTo>
                      <a:pt x="36" y="0"/>
                    </a:lnTo>
                    <a:lnTo>
                      <a:pt x="41" y="0"/>
                    </a:lnTo>
                    <a:lnTo>
                      <a:pt x="54" y="4"/>
                    </a:lnTo>
                    <a:lnTo>
                      <a:pt x="54" y="4"/>
                    </a:lnTo>
                    <a:lnTo>
                      <a:pt x="54" y="4"/>
                    </a:lnTo>
                    <a:lnTo>
                      <a:pt x="59" y="9"/>
                    </a:lnTo>
                    <a:lnTo>
                      <a:pt x="59" y="9"/>
                    </a:lnTo>
                    <a:lnTo>
                      <a:pt x="63" y="13"/>
                    </a:lnTo>
                    <a:lnTo>
                      <a:pt x="63" y="9"/>
                    </a:lnTo>
                    <a:lnTo>
                      <a:pt x="63" y="9"/>
                    </a:lnTo>
                    <a:lnTo>
                      <a:pt x="63" y="9"/>
                    </a:lnTo>
                    <a:lnTo>
                      <a:pt x="63" y="9"/>
                    </a:lnTo>
                    <a:lnTo>
                      <a:pt x="68" y="9"/>
                    </a:lnTo>
                    <a:lnTo>
                      <a:pt x="68" y="4"/>
                    </a:lnTo>
                    <a:lnTo>
                      <a:pt x="72" y="4"/>
                    </a:lnTo>
                    <a:lnTo>
                      <a:pt x="72" y="4"/>
                    </a:lnTo>
                    <a:lnTo>
                      <a:pt x="72" y="4"/>
                    </a:lnTo>
                    <a:lnTo>
                      <a:pt x="77" y="0"/>
                    </a:lnTo>
                    <a:lnTo>
                      <a:pt x="77" y="0"/>
                    </a:lnTo>
                    <a:lnTo>
                      <a:pt x="81" y="0"/>
                    </a:lnTo>
                    <a:lnTo>
                      <a:pt x="81" y="4"/>
                    </a:lnTo>
                    <a:lnTo>
                      <a:pt x="81" y="4"/>
                    </a:lnTo>
                    <a:lnTo>
                      <a:pt x="81" y="4"/>
                    </a:lnTo>
                    <a:lnTo>
                      <a:pt x="81" y="4"/>
                    </a:lnTo>
                    <a:lnTo>
                      <a:pt x="81" y="4"/>
                    </a:lnTo>
                    <a:lnTo>
                      <a:pt x="81" y="4"/>
                    </a:lnTo>
                    <a:lnTo>
                      <a:pt x="81" y="9"/>
                    </a:lnTo>
                    <a:lnTo>
                      <a:pt x="91" y="9"/>
                    </a:lnTo>
                    <a:lnTo>
                      <a:pt x="91" y="13"/>
                    </a:lnTo>
                    <a:lnTo>
                      <a:pt x="95" y="13"/>
                    </a:lnTo>
                    <a:lnTo>
                      <a:pt x="95" y="18"/>
                    </a:lnTo>
                    <a:lnTo>
                      <a:pt x="95" y="18"/>
                    </a:lnTo>
                    <a:lnTo>
                      <a:pt x="95" y="18"/>
                    </a:lnTo>
                    <a:lnTo>
                      <a:pt x="95" y="18"/>
                    </a:lnTo>
                    <a:lnTo>
                      <a:pt x="95" y="22"/>
                    </a:lnTo>
                    <a:lnTo>
                      <a:pt x="95" y="22"/>
                    </a:lnTo>
                    <a:lnTo>
                      <a:pt x="100" y="22"/>
                    </a:lnTo>
                    <a:lnTo>
                      <a:pt x="100" y="22"/>
                    </a:lnTo>
                    <a:lnTo>
                      <a:pt x="104" y="22"/>
                    </a:lnTo>
                    <a:lnTo>
                      <a:pt x="109" y="22"/>
                    </a:lnTo>
                    <a:lnTo>
                      <a:pt x="109" y="22"/>
                    </a:lnTo>
                    <a:lnTo>
                      <a:pt x="113" y="22"/>
                    </a:lnTo>
                    <a:lnTo>
                      <a:pt x="113" y="22"/>
                    </a:lnTo>
                    <a:lnTo>
                      <a:pt x="113" y="22"/>
                    </a:lnTo>
                    <a:lnTo>
                      <a:pt x="118" y="18"/>
                    </a:lnTo>
                    <a:lnTo>
                      <a:pt x="122" y="18"/>
                    </a:lnTo>
                    <a:lnTo>
                      <a:pt x="122" y="18"/>
                    </a:lnTo>
                    <a:lnTo>
                      <a:pt x="122" y="22"/>
                    </a:lnTo>
                    <a:lnTo>
                      <a:pt x="122" y="27"/>
                    </a:lnTo>
                    <a:lnTo>
                      <a:pt x="122" y="27"/>
                    </a:lnTo>
                    <a:lnTo>
                      <a:pt x="122" y="27"/>
                    </a:lnTo>
                    <a:lnTo>
                      <a:pt x="122" y="32"/>
                    </a:lnTo>
                    <a:lnTo>
                      <a:pt x="118" y="32"/>
                    </a:lnTo>
                    <a:lnTo>
                      <a:pt x="118" y="32"/>
                    </a:lnTo>
                    <a:lnTo>
                      <a:pt x="113" y="41"/>
                    </a:lnTo>
                    <a:lnTo>
                      <a:pt x="109" y="45"/>
                    </a:lnTo>
                    <a:lnTo>
                      <a:pt x="104" y="45"/>
                    </a:lnTo>
                    <a:lnTo>
                      <a:pt x="104" y="45"/>
                    </a:lnTo>
                    <a:lnTo>
                      <a:pt x="109" y="45"/>
                    </a:lnTo>
                    <a:lnTo>
                      <a:pt x="104" y="50"/>
                    </a:lnTo>
                    <a:lnTo>
                      <a:pt x="104" y="50"/>
                    </a:lnTo>
                    <a:lnTo>
                      <a:pt x="104" y="54"/>
                    </a:lnTo>
                    <a:lnTo>
                      <a:pt x="104" y="59"/>
                    </a:lnTo>
                    <a:lnTo>
                      <a:pt x="104" y="63"/>
                    </a:lnTo>
                    <a:lnTo>
                      <a:pt x="104" y="63"/>
                    </a:lnTo>
                    <a:lnTo>
                      <a:pt x="104" y="68"/>
                    </a:lnTo>
                    <a:lnTo>
                      <a:pt x="104" y="68"/>
                    </a:lnTo>
                    <a:lnTo>
                      <a:pt x="109" y="72"/>
                    </a:lnTo>
                    <a:lnTo>
                      <a:pt x="109" y="72"/>
                    </a:lnTo>
                    <a:lnTo>
                      <a:pt x="109" y="77"/>
                    </a:lnTo>
                    <a:lnTo>
                      <a:pt x="109" y="77"/>
                    </a:lnTo>
                    <a:lnTo>
                      <a:pt x="109" y="77"/>
                    </a:lnTo>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微软雅黑" panose="020B0503020204020204" pitchFamily="34" charset="-122"/>
                  <a:ea typeface="+mn-ea"/>
                  <a:cs typeface="+mn-cs"/>
                </a:endParaRPr>
              </a:p>
            </p:txBody>
          </p:sp>
          <p:sp>
            <p:nvSpPr>
              <p:cNvPr id="110" name="Rectangle 8"/>
              <p:cNvSpPr>
                <a:spLocks noChangeArrowheads="1"/>
              </p:cNvSpPr>
              <p:nvPr/>
            </p:nvSpPr>
            <p:spPr bwMode="auto">
              <a:xfrm>
                <a:off x="2160588" y="2651125"/>
                <a:ext cx="1588" cy="1587"/>
              </a:xfrm>
              <a:prstGeom prst="rect">
                <a:avLst/>
              </a:pr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微软雅黑" panose="020B0503020204020204" pitchFamily="34" charset="-122"/>
                  <a:ea typeface="+mn-ea"/>
                  <a:cs typeface="+mn-cs"/>
                </a:endParaRPr>
              </a:p>
            </p:txBody>
          </p:sp>
          <p:sp>
            <p:nvSpPr>
              <p:cNvPr id="111" name="Freeform 9"/>
              <p:cNvSpPr>
                <a:spLocks noEditPoints="1"/>
              </p:cNvSpPr>
              <p:nvPr/>
            </p:nvSpPr>
            <p:spPr bwMode="auto">
              <a:xfrm>
                <a:off x="1958976" y="2484438"/>
                <a:ext cx="315913" cy="382587"/>
              </a:xfrm>
              <a:custGeom>
                <a:avLst/>
                <a:gdLst>
                  <a:gd name="T0" fmla="*/ 4 w 199"/>
                  <a:gd name="T1" fmla="*/ 204 h 241"/>
                  <a:gd name="T2" fmla="*/ 0 w 199"/>
                  <a:gd name="T3" fmla="*/ 213 h 241"/>
                  <a:gd name="T4" fmla="*/ 4 w 199"/>
                  <a:gd name="T5" fmla="*/ 223 h 241"/>
                  <a:gd name="T6" fmla="*/ 9 w 199"/>
                  <a:gd name="T7" fmla="*/ 232 h 241"/>
                  <a:gd name="T8" fmla="*/ 14 w 199"/>
                  <a:gd name="T9" fmla="*/ 241 h 241"/>
                  <a:gd name="T10" fmla="*/ 27 w 199"/>
                  <a:gd name="T11" fmla="*/ 241 h 241"/>
                  <a:gd name="T12" fmla="*/ 32 w 199"/>
                  <a:gd name="T13" fmla="*/ 236 h 241"/>
                  <a:gd name="T14" fmla="*/ 32 w 199"/>
                  <a:gd name="T15" fmla="*/ 232 h 241"/>
                  <a:gd name="T16" fmla="*/ 41 w 199"/>
                  <a:gd name="T17" fmla="*/ 218 h 241"/>
                  <a:gd name="T18" fmla="*/ 50 w 199"/>
                  <a:gd name="T19" fmla="*/ 204 h 241"/>
                  <a:gd name="T20" fmla="*/ 54 w 199"/>
                  <a:gd name="T21" fmla="*/ 195 h 241"/>
                  <a:gd name="T22" fmla="*/ 63 w 199"/>
                  <a:gd name="T23" fmla="*/ 186 h 241"/>
                  <a:gd name="T24" fmla="*/ 77 w 199"/>
                  <a:gd name="T25" fmla="*/ 186 h 241"/>
                  <a:gd name="T26" fmla="*/ 86 w 199"/>
                  <a:gd name="T27" fmla="*/ 186 h 241"/>
                  <a:gd name="T28" fmla="*/ 100 w 199"/>
                  <a:gd name="T29" fmla="*/ 186 h 241"/>
                  <a:gd name="T30" fmla="*/ 109 w 199"/>
                  <a:gd name="T31" fmla="*/ 177 h 241"/>
                  <a:gd name="T32" fmla="*/ 113 w 199"/>
                  <a:gd name="T33" fmla="*/ 173 h 241"/>
                  <a:gd name="T34" fmla="*/ 127 w 199"/>
                  <a:gd name="T35" fmla="*/ 159 h 241"/>
                  <a:gd name="T36" fmla="*/ 145 w 199"/>
                  <a:gd name="T37" fmla="*/ 154 h 241"/>
                  <a:gd name="T38" fmla="*/ 159 w 199"/>
                  <a:gd name="T39" fmla="*/ 159 h 241"/>
                  <a:gd name="T40" fmla="*/ 168 w 199"/>
                  <a:gd name="T41" fmla="*/ 141 h 241"/>
                  <a:gd name="T42" fmla="*/ 181 w 199"/>
                  <a:gd name="T43" fmla="*/ 132 h 241"/>
                  <a:gd name="T44" fmla="*/ 186 w 199"/>
                  <a:gd name="T45" fmla="*/ 118 h 241"/>
                  <a:gd name="T46" fmla="*/ 186 w 199"/>
                  <a:gd name="T47" fmla="*/ 114 h 241"/>
                  <a:gd name="T48" fmla="*/ 177 w 199"/>
                  <a:gd name="T49" fmla="*/ 109 h 241"/>
                  <a:gd name="T50" fmla="*/ 172 w 199"/>
                  <a:gd name="T51" fmla="*/ 105 h 241"/>
                  <a:gd name="T52" fmla="*/ 181 w 199"/>
                  <a:gd name="T53" fmla="*/ 100 h 241"/>
                  <a:gd name="T54" fmla="*/ 181 w 199"/>
                  <a:gd name="T55" fmla="*/ 96 h 241"/>
                  <a:gd name="T56" fmla="*/ 177 w 199"/>
                  <a:gd name="T57" fmla="*/ 96 h 241"/>
                  <a:gd name="T58" fmla="*/ 163 w 199"/>
                  <a:gd name="T59" fmla="*/ 91 h 241"/>
                  <a:gd name="T60" fmla="*/ 159 w 199"/>
                  <a:gd name="T61" fmla="*/ 100 h 241"/>
                  <a:gd name="T62" fmla="*/ 150 w 199"/>
                  <a:gd name="T63" fmla="*/ 100 h 241"/>
                  <a:gd name="T64" fmla="*/ 127 w 199"/>
                  <a:gd name="T65" fmla="*/ 105 h 241"/>
                  <a:gd name="T66" fmla="*/ 122 w 199"/>
                  <a:gd name="T67" fmla="*/ 105 h 241"/>
                  <a:gd name="T68" fmla="*/ 113 w 199"/>
                  <a:gd name="T69" fmla="*/ 109 h 241"/>
                  <a:gd name="T70" fmla="*/ 118 w 199"/>
                  <a:gd name="T71" fmla="*/ 114 h 241"/>
                  <a:gd name="T72" fmla="*/ 104 w 199"/>
                  <a:gd name="T73" fmla="*/ 127 h 241"/>
                  <a:gd name="T74" fmla="*/ 86 w 199"/>
                  <a:gd name="T75" fmla="*/ 141 h 241"/>
                  <a:gd name="T76" fmla="*/ 72 w 199"/>
                  <a:gd name="T77" fmla="*/ 154 h 241"/>
                  <a:gd name="T78" fmla="*/ 50 w 199"/>
                  <a:gd name="T79" fmla="*/ 168 h 241"/>
                  <a:gd name="T80" fmla="*/ 32 w 199"/>
                  <a:gd name="T81" fmla="*/ 182 h 241"/>
                  <a:gd name="T82" fmla="*/ 23 w 199"/>
                  <a:gd name="T83" fmla="*/ 186 h 241"/>
                  <a:gd name="T84" fmla="*/ 9 w 199"/>
                  <a:gd name="T85" fmla="*/ 195 h 241"/>
                  <a:gd name="T86" fmla="*/ 4 w 199"/>
                  <a:gd name="T87" fmla="*/ 195 h 241"/>
                  <a:gd name="T88" fmla="*/ 168 w 199"/>
                  <a:gd name="T89" fmla="*/ 37 h 241"/>
                  <a:gd name="T90" fmla="*/ 154 w 199"/>
                  <a:gd name="T91" fmla="*/ 32 h 241"/>
                  <a:gd name="T92" fmla="*/ 168 w 199"/>
                  <a:gd name="T93" fmla="*/ 23 h 241"/>
                  <a:gd name="T94" fmla="*/ 163 w 199"/>
                  <a:gd name="T95" fmla="*/ 27 h 241"/>
                  <a:gd name="T96" fmla="*/ 159 w 199"/>
                  <a:gd name="T97" fmla="*/ 32 h 241"/>
                  <a:gd name="T98" fmla="*/ 159 w 199"/>
                  <a:gd name="T99" fmla="*/ 27 h 241"/>
                  <a:gd name="T100" fmla="*/ 154 w 199"/>
                  <a:gd name="T101" fmla="*/ 32 h 241"/>
                  <a:gd name="T102" fmla="*/ 168 w 199"/>
                  <a:gd name="T103" fmla="*/ 27 h 241"/>
                  <a:gd name="T104" fmla="*/ 159 w 199"/>
                  <a:gd name="T105" fmla="*/ 41 h 241"/>
                  <a:gd name="T106" fmla="*/ 163 w 199"/>
                  <a:gd name="T107" fmla="*/ 41 h 241"/>
                  <a:gd name="T108" fmla="*/ 190 w 199"/>
                  <a:gd name="T109" fmla="*/ 0 h 241"/>
                  <a:gd name="T110" fmla="*/ 195 w 199"/>
                  <a:gd name="T111" fmla="*/ 5 h 241"/>
                  <a:gd name="T112" fmla="*/ 199 w 199"/>
                  <a:gd name="T113" fmla="*/ 9 h 241"/>
                  <a:gd name="T114" fmla="*/ 195 w 199"/>
                  <a:gd name="T115" fmla="*/ 18 h 241"/>
                  <a:gd name="T116" fmla="*/ 195 w 199"/>
                  <a:gd name="T117" fmla="*/ 23 h 241"/>
                  <a:gd name="T118" fmla="*/ 181 w 199"/>
                  <a:gd name="T119" fmla="*/ 14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9" h="241">
                    <a:moveTo>
                      <a:pt x="4" y="195"/>
                    </a:moveTo>
                    <a:lnTo>
                      <a:pt x="4" y="195"/>
                    </a:lnTo>
                    <a:lnTo>
                      <a:pt x="4" y="195"/>
                    </a:lnTo>
                    <a:lnTo>
                      <a:pt x="4" y="200"/>
                    </a:lnTo>
                    <a:lnTo>
                      <a:pt x="4" y="200"/>
                    </a:lnTo>
                    <a:lnTo>
                      <a:pt x="4" y="204"/>
                    </a:lnTo>
                    <a:lnTo>
                      <a:pt x="4" y="204"/>
                    </a:lnTo>
                    <a:lnTo>
                      <a:pt x="4" y="209"/>
                    </a:lnTo>
                    <a:lnTo>
                      <a:pt x="4" y="209"/>
                    </a:lnTo>
                    <a:lnTo>
                      <a:pt x="0" y="213"/>
                    </a:lnTo>
                    <a:lnTo>
                      <a:pt x="0" y="213"/>
                    </a:lnTo>
                    <a:lnTo>
                      <a:pt x="0" y="213"/>
                    </a:lnTo>
                    <a:lnTo>
                      <a:pt x="0" y="218"/>
                    </a:lnTo>
                    <a:lnTo>
                      <a:pt x="0" y="218"/>
                    </a:lnTo>
                    <a:lnTo>
                      <a:pt x="0" y="218"/>
                    </a:lnTo>
                    <a:lnTo>
                      <a:pt x="0" y="223"/>
                    </a:lnTo>
                    <a:lnTo>
                      <a:pt x="0" y="223"/>
                    </a:lnTo>
                    <a:lnTo>
                      <a:pt x="4" y="223"/>
                    </a:lnTo>
                    <a:lnTo>
                      <a:pt x="9" y="227"/>
                    </a:lnTo>
                    <a:lnTo>
                      <a:pt x="9" y="227"/>
                    </a:lnTo>
                    <a:lnTo>
                      <a:pt x="9" y="227"/>
                    </a:lnTo>
                    <a:lnTo>
                      <a:pt x="9" y="232"/>
                    </a:lnTo>
                    <a:lnTo>
                      <a:pt x="9" y="232"/>
                    </a:lnTo>
                    <a:lnTo>
                      <a:pt x="9" y="232"/>
                    </a:lnTo>
                    <a:lnTo>
                      <a:pt x="9" y="236"/>
                    </a:lnTo>
                    <a:lnTo>
                      <a:pt x="9" y="236"/>
                    </a:lnTo>
                    <a:lnTo>
                      <a:pt x="9" y="236"/>
                    </a:lnTo>
                    <a:lnTo>
                      <a:pt x="9" y="241"/>
                    </a:lnTo>
                    <a:lnTo>
                      <a:pt x="9" y="241"/>
                    </a:lnTo>
                    <a:lnTo>
                      <a:pt x="14" y="241"/>
                    </a:lnTo>
                    <a:lnTo>
                      <a:pt x="14" y="241"/>
                    </a:lnTo>
                    <a:lnTo>
                      <a:pt x="18" y="241"/>
                    </a:lnTo>
                    <a:lnTo>
                      <a:pt x="23" y="241"/>
                    </a:lnTo>
                    <a:lnTo>
                      <a:pt x="23" y="241"/>
                    </a:lnTo>
                    <a:lnTo>
                      <a:pt x="27" y="241"/>
                    </a:lnTo>
                    <a:lnTo>
                      <a:pt x="27" y="241"/>
                    </a:lnTo>
                    <a:lnTo>
                      <a:pt x="27" y="241"/>
                    </a:lnTo>
                    <a:lnTo>
                      <a:pt x="27" y="241"/>
                    </a:lnTo>
                    <a:lnTo>
                      <a:pt x="27" y="241"/>
                    </a:lnTo>
                    <a:lnTo>
                      <a:pt x="32" y="241"/>
                    </a:lnTo>
                    <a:lnTo>
                      <a:pt x="32" y="236"/>
                    </a:lnTo>
                    <a:lnTo>
                      <a:pt x="32" y="236"/>
                    </a:lnTo>
                    <a:lnTo>
                      <a:pt x="36" y="236"/>
                    </a:lnTo>
                    <a:lnTo>
                      <a:pt x="36" y="236"/>
                    </a:lnTo>
                    <a:lnTo>
                      <a:pt x="36" y="236"/>
                    </a:lnTo>
                    <a:lnTo>
                      <a:pt x="36" y="236"/>
                    </a:lnTo>
                    <a:lnTo>
                      <a:pt x="36" y="232"/>
                    </a:lnTo>
                    <a:lnTo>
                      <a:pt x="32" y="232"/>
                    </a:lnTo>
                    <a:lnTo>
                      <a:pt x="32" y="232"/>
                    </a:lnTo>
                    <a:lnTo>
                      <a:pt x="36" y="227"/>
                    </a:lnTo>
                    <a:lnTo>
                      <a:pt x="41" y="223"/>
                    </a:lnTo>
                    <a:lnTo>
                      <a:pt x="41" y="223"/>
                    </a:lnTo>
                    <a:lnTo>
                      <a:pt x="41" y="223"/>
                    </a:lnTo>
                    <a:lnTo>
                      <a:pt x="41" y="218"/>
                    </a:lnTo>
                    <a:lnTo>
                      <a:pt x="41" y="218"/>
                    </a:lnTo>
                    <a:lnTo>
                      <a:pt x="45" y="213"/>
                    </a:lnTo>
                    <a:lnTo>
                      <a:pt x="45" y="213"/>
                    </a:lnTo>
                    <a:lnTo>
                      <a:pt x="50" y="209"/>
                    </a:lnTo>
                    <a:lnTo>
                      <a:pt x="50" y="209"/>
                    </a:lnTo>
                    <a:lnTo>
                      <a:pt x="50" y="204"/>
                    </a:lnTo>
                    <a:lnTo>
                      <a:pt x="50" y="204"/>
                    </a:lnTo>
                    <a:lnTo>
                      <a:pt x="50" y="204"/>
                    </a:lnTo>
                    <a:lnTo>
                      <a:pt x="54" y="200"/>
                    </a:lnTo>
                    <a:lnTo>
                      <a:pt x="54" y="200"/>
                    </a:lnTo>
                    <a:lnTo>
                      <a:pt x="54" y="195"/>
                    </a:lnTo>
                    <a:lnTo>
                      <a:pt x="54" y="195"/>
                    </a:lnTo>
                    <a:lnTo>
                      <a:pt x="54" y="195"/>
                    </a:lnTo>
                    <a:lnTo>
                      <a:pt x="54" y="191"/>
                    </a:lnTo>
                    <a:lnTo>
                      <a:pt x="59" y="191"/>
                    </a:lnTo>
                    <a:lnTo>
                      <a:pt x="63" y="186"/>
                    </a:lnTo>
                    <a:lnTo>
                      <a:pt x="63" y="186"/>
                    </a:lnTo>
                    <a:lnTo>
                      <a:pt x="63" y="186"/>
                    </a:lnTo>
                    <a:lnTo>
                      <a:pt x="68" y="186"/>
                    </a:lnTo>
                    <a:lnTo>
                      <a:pt x="68" y="186"/>
                    </a:lnTo>
                    <a:lnTo>
                      <a:pt x="68" y="186"/>
                    </a:lnTo>
                    <a:lnTo>
                      <a:pt x="68" y="186"/>
                    </a:lnTo>
                    <a:lnTo>
                      <a:pt x="72" y="186"/>
                    </a:lnTo>
                    <a:lnTo>
                      <a:pt x="77" y="186"/>
                    </a:lnTo>
                    <a:lnTo>
                      <a:pt x="77" y="186"/>
                    </a:lnTo>
                    <a:lnTo>
                      <a:pt x="82" y="186"/>
                    </a:lnTo>
                    <a:lnTo>
                      <a:pt x="82" y="186"/>
                    </a:lnTo>
                    <a:lnTo>
                      <a:pt x="82" y="186"/>
                    </a:lnTo>
                    <a:lnTo>
                      <a:pt x="82" y="186"/>
                    </a:lnTo>
                    <a:lnTo>
                      <a:pt x="86" y="186"/>
                    </a:lnTo>
                    <a:lnTo>
                      <a:pt x="86" y="186"/>
                    </a:lnTo>
                    <a:lnTo>
                      <a:pt x="86" y="186"/>
                    </a:lnTo>
                    <a:lnTo>
                      <a:pt x="91" y="186"/>
                    </a:lnTo>
                    <a:lnTo>
                      <a:pt x="95" y="186"/>
                    </a:lnTo>
                    <a:lnTo>
                      <a:pt x="95" y="186"/>
                    </a:lnTo>
                    <a:lnTo>
                      <a:pt x="100" y="186"/>
                    </a:lnTo>
                    <a:lnTo>
                      <a:pt x="104" y="186"/>
                    </a:lnTo>
                    <a:lnTo>
                      <a:pt x="113" y="182"/>
                    </a:lnTo>
                    <a:lnTo>
                      <a:pt x="113" y="182"/>
                    </a:lnTo>
                    <a:lnTo>
                      <a:pt x="113" y="182"/>
                    </a:lnTo>
                    <a:lnTo>
                      <a:pt x="113" y="182"/>
                    </a:lnTo>
                    <a:lnTo>
                      <a:pt x="109" y="177"/>
                    </a:lnTo>
                    <a:lnTo>
                      <a:pt x="109" y="177"/>
                    </a:lnTo>
                    <a:lnTo>
                      <a:pt x="109" y="177"/>
                    </a:lnTo>
                    <a:lnTo>
                      <a:pt x="109" y="177"/>
                    </a:lnTo>
                    <a:lnTo>
                      <a:pt x="109" y="177"/>
                    </a:lnTo>
                    <a:lnTo>
                      <a:pt x="109" y="173"/>
                    </a:lnTo>
                    <a:lnTo>
                      <a:pt x="113" y="173"/>
                    </a:lnTo>
                    <a:lnTo>
                      <a:pt x="113" y="173"/>
                    </a:lnTo>
                    <a:lnTo>
                      <a:pt x="113" y="173"/>
                    </a:lnTo>
                    <a:lnTo>
                      <a:pt x="118" y="168"/>
                    </a:lnTo>
                    <a:lnTo>
                      <a:pt x="118" y="168"/>
                    </a:lnTo>
                    <a:lnTo>
                      <a:pt x="122" y="168"/>
                    </a:lnTo>
                    <a:lnTo>
                      <a:pt x="127" y="159"/>
                    </a:lnTo>
                    <a:lnTo>
                      <a:pt x="131" y="159"/>
                    </a:lnTo>
                    <a:lnTo>
                      <a:pt x="131" y="154"/>
                    </a:lnTo>
                    <a:lnTo>
                      <a:pt x="131" y="154"/>
                    </a:lnTo>
                    <a:lnTo>
                      <a:pt x="136" y="154"/>
                    </a:lnTo>
                    <a:lnTo>
                      <a:pt x="141" y="154"/>
                    </a:lnTo>
                    <a:lnTo>
                      <a:pt x="145" y="154"/>
                    </a:lnTo>
                    <a:lnTo>
                      <a:pt x="145" y="154"/>
                    </a:lnTo>
                    <a:lnTo>
                      <a:pt x="150" y="154"/>
                    </a:lnTo>
                    <a:lnTo>
                      <a:pt x="150" y="159"/>
                    </a:lnTo>
                    <a:lnTo>
                      <a:pt x="154" y="159"/>
                    </a:lnTo>
                    <a:lnTo>
                      <a:pt x="154" y="159"/>
                    </a:lnTo>
                    <a:lnTo>
                      <a:pt x="159" y="159"/>
                    </a:lnTo>
                    <a:lnTo>
                      <a:pt x="163" y="159"/>
                    </a:lnTo>
                    <a:lnTo>
                      <a:pt x="163" y="150"/>
                    </a:lnTo>
                    <a:lnTo>
                      <a:pt x="168" y="145"/>
                    </a:lnTo>
                    <a:lnTo>
                      <a:pt x="168" y="145"/>
                    </a:lnTo>
                    <a:lnTo>
                      <a:pt x="168" y="145"/>
                    </a:lnTo>
                    <a:lnTo>
                      <a:pt x="168" y="141"/>
                    </a:lnTo>
                    <a:lnTo>
                      <a:pt x="168" y="141"/>
                    </a:lnTo>
                    <a:lnTo>
                      <a:pt x="168" y="141"/>
                    </a:lnTo>
                    <a:lnTo>
                      <a:pt x="172" y="141"/>
                    </a:lnTo>
                    <a:lnTo>
                      <a:pt x="181" y="136"/>
                    </a:lnTo>
                    <a:lnTo>
                      <a:pt x="181" y="136"/>
                    </a:lnTo>
                    <a:lnTo>
                      <a:pt x="181" y="132"/>
                    </a:lnTo>
                    <a:lnTo>
                      <a:pt x="181" y="132"/>
                    </a:lnTo>
                    <a:lnTo>
                      <a:pt x="181" y="127"/>
                    </a:lnTo>
                    <a:lnTo>
                      <a:pt x="186" y="118"/>
                    </a:lnTo>
                    <a:lnTo>
                      <a:pt x="186" y="118"/>
                    </a:lnTo>
                    <a:lnTo>
                      <a:pt x="186" y="118"/>
                    </a:lnTo>
                    <a:lnTo>
                      <a:pt x="186" y="118"/>
                    </a:lnTo>
                    <a:lnTo>
                      <a:pt x="186" y="118"/>
                    </a:lnTo>
                    <a:lnTo>
                      <a:pt x="186" y="118"/>
                    </a:lnTo>
                    <a:lnTo>
                      <a:pt x="186" y="118"/>
                    </a:lnTo>
                    <a:lnTo>
                      <a:pt x="186" y="114"/>
                    </a:lnTo>
                    <a:lnTo>
                      <a:pt x="186" y="114"/>
                    </a:lnTo>
                    <a:lnTo>
                      <a:pt x="186" y="114"/>
                    </a:lnTo>
                    <a:lnTo>
                      <a:pt x="181" y="114"/>
                    </a:lnTo>
                    <a:lnTo>
                      <a:pt x="181" y="114"/>
                    </a:lnTo>
                    <a:lnTo>
                      <a:pt x="177" y="109"/>
                    </a:lnTo>
                    <a:lnTo>
                      <a:pt x="177" y="109"/>
                    </a:lnTo>
                    <a:lnTo>
                      <a:pt x="177" y="109"/>
                    </a:lnTo>
                    <a:lnTo>
                      <a:pt x="177" y="109"/>
                    </a:lnTo>
                    <a:lnTo>
                      <a:pt x="177" y="105"/>
                    </a:lnTo>
                    <a:lnTo>
                      <a:pt x="177" y="105"/>
                    </a:lnTo>
                    <a:lnTo>
                      <a:pt x="177" y="105"/>
                    </a:lnTo>
                    <a:lnTo>
                      <a:pt x="177" y="105"/>
                    </a:lnTo>
                    <a:lnTo>
                      <a:pt x="177" y="105"/>
                    </a:lnTo>
                    <a:lnTo>
                      <a:pt x="172" y="105"/>
                    </a:lnTo>
                    <a:lnTo>
                      <a:pt x="172" y="105"/>
                    </a:lnTo>
                    <a:lnTo>
                      <a:pt x="177" y="100"/>
                    </a:lnTo>
                    <a:lnTo>
                      <a:pt x="177" y="100"/>
                    </a:lnTo>
                    <a:lnTo>
                      <a:pt x="181" y="100"/>
                    </a:lnTo>
                    <a:lnTo>
                      <a:pt x="181" y="100"/>
                    </a:lnTo>
                    <a:lnTo>
                      <a:pt x="181" y="100"/>
                    </a:lnTo>
                    <a:lnTo>
                      <a:pt x="186" y="100"/>
                    </a:lnTo>
                    <a:lnTo>
                      <a:pt x="186" y="100"/>
                    </a:lnTo>
                    <a:lnTo>
                      <a:pt x="186" y="100"/>
                    </a:lnTo>
                    <a:lnTo>
                      <a:pt x="186" y="96"/>
                    </a:lnTo>
                    <a:lnTo>
                      <a:pt x="181" y="96"/>
                    </a:lnTo>
                    <a:lnTo>
                      <a:pt x="181" y="96"/>
                    </a:lnTo>
                    <a:lnTo>
                      <a:pt x="181" y="100"/>
                    </a:lnTo>
                    <a:lnTo>
                      <a:pt x="177" y="96"/>
                    </a:lnTo>
                    <a:lnTo>
                      <a:pt x="177" y="96"/>
                    </a:lnTo>
                    <a:lnTo>
                      <a:pt x="177" y="96"/>
                    </a:lnTo>
                    <a:lnTo>
                      <a:pt x="177" y="96"/>
                    </a:lnTo>
                    <a:lnTo>
                      <a:pt x="177" y="96"/>
                    </a:lnTo>
                    <a:lnTo>
                      <a:pt x="177" y="96"/>
                    </a:lnTo>
                    <a:lnTo>
                      <a:pt x="172" y="96"/>
                    </a:lnTo>
                    <a:lnTo>
                      <a:pt x="168" y="96"/>
                    </a:lnTo>
                    <a:lnTo>
                      <a:pt x="168" y="96"/>
                    </a:lnTo>
                    <a:lnTo>
                      <a:pt x="168" y="96"/>
                    </a:lnTo>
                    <a:lnTo>
                      <a:pt x="163" y="91"/>
                    </a:lnTo>
                    <a:lnTo>
                      <a:pt x="163" y="91"/>
                    </a:lnTo>
                    <a:lnTo>
                      <a:pt x="163" y="96"/>
                    </a:lnTo>
                    <a:lnTo>
                      <a:pt x="163" y="96"/>
                    </a:lnTo>
                    <a:lnTo>
                      <a:pt x="159" y="96"/>
                    </a:lnTo>
                    <a:lnTo>
                      <a:pt x="159" y="96"/>
                    </a:lnTo>
                    <a:lnTo>
                      <a:pt x="159" y="100"/>
                    </a:lnTo>
                    <a:lnTo>
                      <a:pt x="154" y="100"/>
                    </a:lnTo>
                    <a:lnTo>
                      <a:pt x="150" y="100"/>
                    </a:lnTo>
                    <a:lnTo>
                      <a:pt x="150" y="100"/>
                    </a:lnTo>
                    <a:lnTo>
                      <a:pt x="150" y="100"/>
                    </a:lnTo>
                    <a:lnTo>
                      <a:pt x="150" y="100"/>
                    </a:lnTo>
                    <a:lnTo>
                      <a:pt x="150" y="100"/>
                    </a:lnTo>
                    <a:lnTo>
                      <a:pt x="136" y="100"/>
                    </a:lnTo>
                    <a:lnTo>
                      <a:pt x="136" y="100"/>
                    </a:lnTo>
                    <a:lnTo>
                      <a:pt x="136" y="105"/>
                    </a:lnTo>
                    <a:lnTo>
                      <a:pt x="131" y="105"/>
                    </a:lnTo>
                    <a:lnTo>
                      <a:pt x="127" y="105"/>
                    </a:lnTo>
                    <a:lnTo>
                      <a:pt x="127" y="105"/>
                    </a:lnTo>
                    <a:lnTo>
                      <a:pt x="127" y="105"/>
                    </a:lnTo>
                    <a:lnTo>
                      <a:pt x="127" y="105"/>
                    </a:lnTo>
                    <a:lnTo>
                      <a:pt x="127" y="105"/>
                    </a:lnTo>
                    <a:lnTo>
                      <a:pt x="127" y="105"/>
                    </a:lnTo>
                    <a:lnTo>
                      <a:pt x="127" y="105"/>
                    </a:lnTo>
                    <a:lnTo>
                      <a:pt x="122" y="105"/>
                    </a:lnTo>
                    <a:lnTo>
                      <a:pt x="127" y="105"/>
                    </a:lnTo>
                    <a:lnTo>
                      <a:pt x="122" y="109"/>
                    </a:lnTo>
                    <a:lnTo>
                      <a:pt x="118" y="105"/>
                    </a:lnTo>
                    <a:lnTo>
                      <a:pt x="118" y="105"/>
                    </a:lnTo>
                    <a:lnTo>
                      <a:pt x="118" y="109"/>
                    </a:lnTo>
                    <a:lnTo>
                      <a:pt x="113" y="109"/>
                    </a:lnTo>
                    <a:lnTo>
                      <a:pt x="113" y="109"/>
                    </a:lnTo>
                    <a:lnTo>
                      <a:pt x="113" y="109"/>
                    </a:lnTo>
                    <a:lnTo>
                      <a:pt x="118" y="114"/>
                    </a:lnTo>
                    <a:lnTo>
                      <a:pt x="118" y="114"/>
                    </a:lnTo>
                    <a:lnTo>
                      <a:pt x="118" y="114"/>
                    </a:lnTo>
                    <a:lnTo>
                      <a:pt x="118" y="114"/>
                    </a:lnTo>
                    <a:lnTo>
                      <a:pt x="118" y="118"/>
                    </a:lnTo>
                    <a:lnTo>
                      <a:pt x="118" y="123"/>
                    </a:lnTo>
                    <a:lnTo>
                      <a:pt x="113" y="123"/>
                    </a:lnTo>
                    <a:lnTo>
                      <a:pt x="113" y="127"/>
                    </a:lnTo>
                    <a:lnTo>
                      <a:pt x="113" y="127"/>
                    </a:lnTo>
                    <a:lnTo>
                      <a:pt x="104" y="127"/>
                    </a:lnTo>
                    <a:lnTo>
                      <a:pt x="104" y="127"/>
                    </a:lnTo>
                    <a:lnTo>
                      <a:pt x="100" y="132"/>
                    </a:lnTo>
                    <a:lnTo>
                      <a:pt x="95" y="132"/>
                    </a:lnTo>
                    <a:lnTo>
                      <a:pt x="95" y="132"/>
                    </a:lnTo>
                    <a:lnTo>
                      <a:pt x="86" y="136"/>
                    </a:lnTo>
                    <a:lnTo>
                      <a:pt x="86" y="141"/>
                    </a:lnTo>
                    <a:lnTo>
                      <a:pt x="86" y="141"/>
                    </a:lnTo>
                    <a:lnTo>
                      <a:pt x="86" y="145"/>
                    </a:lnTo>
                    <a:lnTo>
                      <a:pt x="82" y="145"/>
                    </a:lnTo>
                    <a:lnTo>
                      <a:pt x="77" y="154"/>
                    </a:lnTo>
                    <a:lnTo>
                      <a:pt x="72" y="154"/>
                    </a:lnTo>
                    <a:lnTo>
                      <a:pt x="72" y="154"/>
                    </a:lnTo>
                    <a:lnTo>
                      <a:pt x="68" y="154"/>
                    </a:lnTo>
                    <a:lnTo>
                      <a:pt x="63" y="154"/>
                    </a:lnTo>
                    <a:lnTo>
                      <a:pt x="59" y="159"/>
                    </a:lnTo>
                    <a:lnTo>
                      <a:pt x="54" y="164"/>
                    </a:lnTo>
                    <a:lnTo>
                      <a:pt x="54" y="164"/>
                    </a:lnTo>
                    <a:lnTo>
                      <a:pt x="50" y="168"/>
                    </a:lnTo>
                    <a:lnTo>
                      <a:pt x="45" y="168"/>
                    </a:lnTo>
                    <a:lnTo>
                      <a:pt x="45" y="173"/>
                    </a:lnTo>
                    <a:lnTo>
                      <a:pt x="45" y="173"/>
                    </a:lnTo>
                    <a:lnTo>
                      <a:pt x="41" y="173"/>
                    </a:lnTo>
                    <a:lnTo>
                      <a:pt x="41" y="177"/>
                    </a:lnTo>
                    <a:lnTo>
                      <a:pt x="32" y="182"/>
                    </a:lnTo>
                    <a:lnTo>
                      <a:pt x="32" y="182"/>
                    </a:lnTo>
                    <a:lnTo>
                      <a:pt x="27" y="182"/>
                    </a:lnTo>
                    <a:lnTo>
                      <a:pt x="27" y="182"/>
                    </a:lnTo>
                    <a:lnTo>
                      <a:pt x="27" y="186"/>
                    </a:lnTo>
                    <a:lnTo>
                      <a:pt x="23" y="186"/>
                    </a:lnTo>
                    <a:lnTo>
                      <a:pt x="23" y="186"/>
                    </a:lnTo>
                    <a:lnTo>
                      <a:pt x="23" y="191"/>
                    </a:lnTo>
                    <a:lnTo>
                      <a:pt x="23" y="191"/>
                    </a:lnTo>
                    <a:lnTo>
                      <a:pt x="23" y="191"/>
                    </a:lnTo>
                    <a:lnTo>
                      <a:pt x="14" y="191"/>
                    </a:lnTo>
                    <a:lnTo>
                      <a:pt x="14" y="191"/>
                    </a:lnTo>
                    <a:lnTo>
                      <a:pt x="9" y="195"/>
                    </a:lnTo>
                    <a:lnTo>
                      <a:pt x="4" y="195"/>
                    </a:lnTo>
                    <a:lnTo>
                      <a:pt x="4" y="195"/>
                    </a:lnTo>
                    <a:lnTo>
                      <a:pt x="4" y="195"/>
                    </a:lnTo>
                    <a:lnTo>
                      <a:pt x="4" y="195"/>
                    </a:lnTo>
                    <a:lnTo>
                      <a:pt x="4" y="195"/>
                    </a:lnTo>
                    <a:lnTo>
                      <a:pt x="4" y="195"/>
                    </a:lnTo>
                    <a:moveTo>
                      <a:pt x="168" y="27"/>
                    </a:moveTo>
                    <a:lnTo>
                      <a:pt x="168" y="27"/>
                    </a:lnTo>
                    <a:lnTo>
                      <a:pt x="172" y="27"/>
                    </a:lnTo>
                    <a:lnTo>
                      <a:pt x="172" y="27"/>
                    </a:lnTo>
                    <a:lnTo>
                      <a:pt x="172" y="32"/>
                    </a:lnTo>
                    <a:lnTo>
                      <a:pt x="168" y="37"/>
                    </a:lnTo>
                    <a:lnTo>
                      <a:pt x="168" y="37"/>
                    </a:lnTo>
                    <a:lnTo>
                      <a:pt x="168" y="32"/>
                    </a:lnTo>
                    <a:lnTo>
                      <a:pt x="168" y="27"/>
                    </a:lnTo>
                    <a:lnTo>
                      <a:pt x="168" y="27"/>
                    </a:lnTo>
                    <a:moveTo>
                      <a:pt x="154" y="32"/>
                    </a:moveTo>
                    <a:lnTo>
                      <a:pt x="154" y="32"/>
                    </a:lnTo>
                    <a:lnTo>
                      <a:pt x="154" y="32"/>
                    </a:lnTo>
                    <a:lnTo>
                      <a:pt x="154" y="27"/>
                    </a:lnTo>
                    <a:lnTo>
                      <a:pt x="159" y="23"/>
                    </a:lnTo>
                    <a:lnTo>
                      <a:pt x="163" y="23"/>
                    </a:lnTo>
                    <a:lnTo>
                      <a:pt x="163" y="23"/>
                    </a:lnTo>
                    <a:lnTo>
                      <a:pt x="168" y="23"/>
                    </a:lnTo>
                    <a:lnTo>
                      <a:pt x="168" y="23"/>
                    </a:lnTo>
                    <a:lnTo>
                      <a:pt x="168" y="23"/>
                    </a:lnTo>
                    <a:lnTo>
                      <a:pt x="168" y="27"/>
                    </a:lnTo>
                    <a:lnTo>
                      <a:pt x="168" y="27"/>
                    </a:lnTo>
                    <a:lnTo>
                      <a:pt x="163" y="27"/>
                    </a:lnTo>
                    <a:lnTo>
                      <a:pt x="163" y="27"/>
                    </a:lnTo>
                    <a:lnTo>
                      <a:pt x="163" y="32"/>
                    </a:lnTo>
                    <a:lnTo>
                      <a:pt x="163" y="32"/>
                    </a:lnTo>
                    <a:lnTo>
                      <a:pt x="163" y="32"/>
                    </a:lnTo>
                    <a:lnTo>
                      <a:pt x="163" y="32"/>
                    </a:lnTo>
                    <a:lnTo>
                      <a:pt x="163" y="32"/>
                    </a:lnTo>
                    <a:lnTo>
                      <a:pt x="159" y="32"/>
                    </a:lnTo>
                    <a:lnTo>
                      <a:pt x="159" y="32"/>
                    </a:lnTo>
                    <a:lnTo>
                      <a:pt x="159" y="32"/>
                    </a:lnTo>
                    <a:lnTo>
                      <a:pt x="159" y="32"/>
                    </a:lnTo>
                    <a:lnTo>
                      <a:pt x="159" y="27"/>
                    </a:lnTo>
                    <a:lnTo>
                      <a:pt x="159" y="27"/>
                    </a:lnTo>
                    <a:lnTo>
                      <a:pt x="159" y="27"/>
                    </a:lnTo>
                    <a:lnTo>
                      <a:pt x="159" y="27"/>
                    </a:lnTo>
                    <a:lnTo>
                      <a:pt x="159" y="32"/>
                    </a:lnTo>
                    <a:lnTo>
                      <a:pt x="159" y="32"/>
                    </a:lnTo>
                    <a:lnTo>
                      <a:pt x="159" y="32"/>
                    </a:lnTo>
                    <a:lnTo>
                      <a:pt x="154" y="32"/>
                    </a:lnTo>
                    <a:lnTo>
                      <a:pt x="154" y="32"/>
                    </a:lnTo>
                    <a:moveTo>
                      <a:pt x="168" y="27"/>
                    </a:moveTo>
                    <a:lnTo>
                      <a:pt x="168" y="27"/>
                    </a:lnTo>
                    <a:lnTo>
                      <a:pt x="168" y="23"/>
                    </a:lnTo>
                    <a:lnTo>
                      <a:pt x="168" y="23"/>
                    </a:lnTo>
                    <a:lnTo>
                      <a:pt x="172" y="27"/>
                    </a:lnTo>
                    <a:lnTo>
                      <a:pt x="168" y="27"/>
                    </a:lnTo>
                    <a:moveTo>
                      <a:pt x="163" y="41"/>
                    </a:moveTo>
                    <a:lnTo>
                      <a:pt x="163" y="41"/>
                    </a:lnTo>
                    <a:lnTo>
                      <a:pt x="168" y="41"/>
                    </a:lnTo>
                    <a:lnTo>
                      <a:pt x="163" y="41"/>
                    </a:lnTo>
                    <a:lnTo>
                      <a:pt x="159" y="41"/>
                    </a:lnTo>
                    <a:lnTo>
                      <a:pt x="159" y="41"/>
                    </a:lnTo>
                    <a:lnTo>
                      <a:pt x="159" y="41"/>
                    </a:lnTo>
                    <a:lnTo>
                      <a:pt x="159" y="37"/>
                    </a:lnTo>
                    <a:lnTo>
                      <a:pt x="159" y="37"/>
                    </a:lnTo>
                    <a:lnTo>
                      <a:pt x="159" y="37"/>
                    </a:lnTo>
                    <a:lnTo>
                      <a:pt x="163" y="37"/>
                    </a:lnTo>
                    <a:lnTo>
                      <a:pt x="163" y="41"/>
                    </a:lnTo>
                    <a:moveTo>
                      <a:pt x="181" y="14"/>
                    </a:moveTo>
                    <a:lnTo>
                      <a:pt x="181" y="14"/>
                    </a:lnTo>
                    <a:lnTo>
                      <a:pt x="181" y="14"/>
                    </a:lnTo>
                    <a:lnTo>
                      <a:pt x="181" y="5"/>
                    </a:lnTo>
                    <a:lnTo>
                      <a:pt x="181" y="5"/>
                    </a:lnTo>
                    <a:lnTo>
                      <a:pt x="190" y="0"/>
                    </a:lnTo>
                    <a:lnTo>
                      <a:pt x="190" y="0"/>
                    </a:lnTo>
                    <a:lnTo>
                      <a:pt x="190" y="0"/>
                    </a:lnTo>
                    <a:lnTo>
                      <a:pt x="195" y="0"/>
                    </a:lnTo>
                    <a:lnTo>
                      <a:pt x="195" y="0"/>
                    </a:lnTo>
                    <a:lnTo>
                      <a:pt x="195" y="0"/>
                    </a:lnTo>
                    <a:lnTo>
                      <a:pt x="195" y="5"/>
                    </a:lnTo>
                    <a:lnTo>
                      <a:pt x="195" y="5"/>
                    </a:lnTo>
                    <a:lnTo>
                      <a:pt x="195" y="5"/>
                    </a:lnTo>
                    <a:lnTo>
                      <a:pt x="195" y="5"/>
                    </a:lnTo>
                    <a:lnTo>
                      <a:pt x="199" y="5"/>
                    </a:lnTo>
                    <a:lnTo>
                      <a:pt x="199" y="5"/>
                    </a:lnTo>
                    <a:lnTo>
                      <a:pt x="199" y="9"/>
                    </a:lnTo>
                    <a:lnTo>
                      <a:pt x="199" y="9"/>
                    </a:lnTo>
                    <a:lnTo>
                      <a:pt x="199" y="9"/>
                    </a:lnTo>
                    <a:lnTo>
                      <a:pt x="199" y="18"/>
                    </a:lnTo>
                    <a:lnTo>
                      <a:pt x="199" y="18"/>
                    </a:lnTo>
                    <a:lnTo>
                      <a:pt x="195" y="18"/>
                    </a:lnTo>
                    <a:lnTo>
                      <a:pt x="195" y="18"/>
                    </a:lnTo>
                    <a:lnTo>
                      <a:pt x="195" y="18"/>
                    </a:lnTo>
                    <a:lnTo>
                      <a:pt x="195" y="18"/>
                    </a:lnTo>
                    <a:lnTo>
                      <a:pt x="195" y="18"/>
                    </a:lnTo>
                    <a:lnTo>
                      <a:pt x="195" y="18"/>
                    </a:lnTo>
                    <a:lnTo>
                      <a:pt x="195" y="18"/>
                    </a:lnTo>
                    <a:lnTo>
                      <a:pt x="195" y="23"/>
                    </a:lnTo>
                    <a:lnTo>
                      <a:pt x="195" y="23"/>
                    </a:lnTo>
                    <a:lnTo>
                      <a:pt x="190" y="23"/>
                    </a:lnTo>
                    <a:lnTo>
                      <a:pt x="190" y="23"/>
                    </a:lnTo>
                    <a:lnTo>
                      <a:pt x="186" y="18"/>
                    </a:lnTo>
                    <a:lnTo>
                      <a:pt x="186" y="18"/>
                    </a:lnTo>
                    <a:lnTo>
                      <a:pt x="181" y="14"/>
                    </a:lnTo>
                    <a:lnTo>
                      <a:pt x="181" y="14"/>
                    </a:lnTo>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微软雅黑" panose="020B0503020204020204" pitchFamily="34" charset="-122"/>
                  <a:ea typeface="+mn-ea"/>
                  <a:cs typeface="+mn-cs"/>
                </a:endParaRPr>
              </a:p>
            </p:txBody>
          </p:sp>
          <p:sp>
            <p:nvSpPr>
              <p:cNvPr id="112" name="Freeform 10"/>
              <p:cNvSpPr/>
              <p:nvPr/>
            </p:nvSpPr>
            <p:spPr bwMode="auto">
              <a:xfrm>
                <a:off x="2217738" y="2643188"/>
                <a:ext cx="238125" cy="101600"/>
              </a:xfrm>
              <a:custGeom>
                <a:avLst/>
                <a:gdLst>
                  <a:gd name="T0" fmla="*/ 18 w 150"/>
                  <a:gd name="T1" fmla="*/ 0 h 64"/>
                  <a:gd name="T2" fmla="*/ 18 w 150"/>
                  <a:gd name="T3" fmla="*/ 0 h 64"/>
                  <a:gd name="T4" fmla="*/ 18 w 150"/>
                  <a:gd name="T5" fmla="*/ 9 h 64"/>
                  <a:gd name="T6" fmla="*/ 32 w 150"/>
                  <a:gd name="T7" fmla="*/ 14 h 64"/>
                  <a:gd name="T8" fmla="*/ 41 w 150"/>
                  <a:gd name="T9" fmla="*/ 9 h 64"/>
                  <a:gd name="T10" fmla="*/ 50 w 150"/>
                  <a:gd name="T11" fmla="*/ 5 h 64"/>
                  <a:gd name="T12" fmla="*/ 73 w 150"/>
                  <a:gd name="T13" fmla="*/ 14 h 64"/>
                  <a:gd name="T14" fmla="*/ 123 w 150"/>
                  <a:gd name="T15" fmla="*/ 9 h 64"/>
                  <a:gd name="T16" fmla="*/ 127 w 150"/>
                  <a:gd name="T17" fmla="*/ 5 h 64"/>
                  <a:gd name="T18" fmla="*/ 136 w 150"/>
                  <a:gd name="T19" fmla="*/ 5 h 64"/>
                  <a:gd name="T20" fmla="*/ 136 w 150"/>
                  <a:gd name="T21" fmla="*/ 5 h 64"/>
                  <a:gd name="T22" fmla="*/ 141 w 150"/>
                  <a:gd name="T23" fmla="*/ 23 h 64"/>
                  <a:gd name="T24" fmla="*/ 145 w 150"/>
                  <a:gd name="T25" fmla="*/ 32 h 64"/>
                  <a:gd name="T26" fmla="*/ 150 w 150"/>
                  <a:gd name="T27" fmla="*/ 41 h 64"/>
                  <a:gd name="T28" fmla="*/ 150 w 150"/>
                  <a:gd name="T29" fmla="*/ 45 h 64"/>
                  <a:gd name="T30" fmla="*/ 145 w 150"/>
                  <a:gd name="T31" fmla="*/ 50 h 64"/>
                  <a:gd name="T32" fmla="*/ 141 w 150"/>
                  <a:gd name="T33" fmla="*/ 50 h 64"/>
                  <a:gd name="T34" fmla="*/ 132 w 150"/>
                  <a:gd name="T35" fmla="*/ 50 h 64"/>
                  <a:gd name="T36" fmla="*/ 127 w 150"/>
                  <a:gd name="T37" fmla="*/ 54 h 64"/>
                  <a:gd name="T38" fmla="*/ 118 w 150"/>
                  <a:gd name="T39" fmla="*/ 54 h 64"/>
                  <a:gd name="T40" fmla="*/ 109 w 150"/>
                  <a:gd name="T41" fmla="*/ 54 h 64"/>
                  <a:gd name="T42" fmla="*/ 109 w 150"/>
                  <a:gd name="T43" fmla="*/ 50 h 64"/>
                  <a:gd name="T44" fmla="*/ 109 w 150"/>
                  <a:gd name="T45" fmla="*/ 45 h 64"/>
                  <a:gd name="T46" fmla="*/ 95 w 150"/>
                  <a:gd name="T47" fmla="*/ 41 h 64"/>
                  <a:gd name="T48" fmla="*/ 95 w 150"/>
                  <a:gd name="T49" fmla="*/ 36 h 64"/>
                  <a:gd name="T50" fmla="*/ 95 w 150"/>
                  <a:gd name="T51" fmla="*/ 36 h 64"/>
                  <a:gd name="T52" fmla="*/ 91 w 150"/>
                  <a:gd name="T53" fmla="*/ 32 h 64"/>
                  <a:gd name="T54" fmla="*/ 86 w 150"/>
                  <a:gd name="T55" fmla="*/ 36 h 64"/>
                  <a:gd name="T56" fmla="*/ 77 w 150"/>
                  <a:gd name="T57" fmla="*/ 41 h 64"/>
                  <a:gd name="T58" fmla="*/ 77 w 150"/>
                  <a:gd name="T59" fmla="*/ 41 h 64"/>
                  <a:gd name="T60" fmla="*/ 73 w 150"/>
                  <a:gd name="T61" fmla="*/ 41 h 64"/>
                  <a:gd name="T62" fmla="*/ 68 w 150"/>
                  <a:gd name="T63" fmla="*/ 36 h 64"/>
                  <a:gd name="T64" fmla="*/ 50 w 150"/>
                  <a:gd name="T65" fmla="*/ 32 h 64"/>
                  <a:gd name="T66" fmla="*/ 46 w 150"/>
                  <a:gd name="T67" fmla="*/ 41 h 64"/>
                  <a:gd name="T68" fmla="*/ 41 w 150"/>
                  <a:gd name="T69" fmla="*/ 41 h 64"/>
                  <a:gd name="T70" fmla="*/ 41 w 150"/>
                  <a:gd name="T71" fmla="*/ 45 h 64"/>
                  <a:gd name="T72" fmla="*/ 41 w 150"/>
                  <a:gd name="T73" fmla="*/ 50 h 64"/>
                  <a:gd name="T74" fmla="*/ 27 w 150"/>
                  <a:gd name="T75" fmla="*/ 50 h 64"/>
                  <a:gd name="T76" fmla="*/ 27 w 150"/>
                  <a:gd name="T77" fmla="*/ 54 h 64"/>
                  <a:gd name="T78" fmla="*/ 27 w 150"/>
                  <a:gd name="T79" fmla="*/ 54 h 64"/>
                  <a:gd name="T80" fmla="*/ 18 w 150"/>
                  <a:gd name="T81" fmla="*/ 59 h 64"/>
                  <a:gd name="T82" fmla="*/ 9 w 150"/>
                  <a:gd name="T83" fmla="*/ 59 h 64"/>
                  <a:gd name="T84" fmla="*/ 0 w 150"/>
                  <a:gd name="T85" fmla="*/ 50 h 64"/>
                  <a:gd name="T86" fmla="*/ 5 w 150"/>
                  <a:gd name="T87" fmla="*/ 45 h 64"/>
                  <a:gd name="T88" fmla="*/ 5 w 150"/>
                  <a:gd name="T89" fmla="*/ 41 h 64"/>
                  <a:gd name="T90" fmla="*/ 18 w 150"/>
                  <a:gd name="T91" fmla="*/ 36 h 64"/>
                  <a:gd name="T92" fmla="*/ 18 w 150"/>
                  <a:gd name="T93" fmla="*/ 27 h 64"/>
                  <a:gd name="T94" fmla="*/ 23 w 150"/>
                  <a:gd name="T95" fmla="*/ 18 h 64"/>
                  <a:gd name="T96" fmla="*/ 23 w 150"/>
                  <a:gd name="T97" fmla="*/ 18 h 64"/>
                  <a:gd name="T98" fmla="*/ 23 w 150"/>
                  <a:gd name="T99" fmla="*/ 14 h 64"/>
                  <a:gd name="T100" fmla="*/ 18 w 150"/>
                  <a:gd name="T101" fmla="*/ 14 h 64"/>
                  <a:gd name="T102" fmla="*/ 14 w 150"/>
                  <a:gd name="T103" fmla="*/ 9 h 64"/>
                  <a:gd name="T104" fmla="*/ 14 w 150"/>
                  <a:gd name="T105" fmla="*/ 5 h 64"/>
                  <a:gd name="T106" fmla="*/ 14 w 150"/>
                  <a:gd name="T107" fmla="*/ 5 h 64"/>
                  <a:gd name="T108" fmla="*/ 14 w 150"/>
                  <a:gd name="T10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0" h="64">
                    <a:moveTo>
                      <a:pt x="14" y="0"/>
                    </a:moveTo>
                    <a:lnTo>
                      <a:pt x="14" y="0"/>
                    </a:lnTo>
                    <a:lnTo>
                      <a:pt x="18" y="0"/>
                    </a:lnTo>
                    <a:lnTo>
                      <a:pt x="18" y="0"/>
                    </a:lnTo>
                    <a:lnTo>
                      <a:pt x="18" y="0"/>
                    </a:lnTo>
                    <a:lnTo>
                      <a:pt x="18" y="0"/>
                    </a:lnTo>
                    <a:lnTo>
                      <a:pt x="18" y="5"/>
                    </a:lnTo>
                    <a:lnTo>
                      <a:pt x="18" y="5"/>
                    </a:lnTo>
                    <a:lnTo>
                      <a:pt x="18" y="9"/>
                    </a:lnTo>
                    <a:lnTo>
                      <a:pt x="23" y="9"/>
                    </a:lnTo>
                    <a:lnTo>
                      <a:pt x="27" y="14"/>
                    </a:lnTo>
                    <a:lnTo>
                      <a:pt x="32" y="14"/>
                    </a:lnTo>
                    <a:lnTo>
                      <a:pt x="32" y="14"/>
                    </a:lnTo>
                    <a:lnTo>
                      <a:pt x="36" y="14"/>
                    </a:lnTo>
                    <a:lnTo>
                      <a:pt x="41" y="9"/>
                    </a:lnTo>
                    <a:lnTo>
                      <a:pt x="46" y="5"/>
                    </a:lnTo>
                    <a:lnTo>
                      <a:pt x="46" y="5"/>
                    </a:lnTo>
                    <a:lnTo>
                      <a:pt x="50" y="5"/>
                    </a:lnTo>
                    <a:lnTo>
                      <a:pt x="55" y="5"/>
                    </a:lnTo>
                    <a:lnTo>
                      <a:pt x="64" y="9"/>
                    </a:lnTo>
                    <a:lnTo>
                      <a:pt x="73" y="14"/>
                    </a:lnTo>
                    <a:lnTo>
                      <a:pt x="91" y="9"/>
                    </a:lnTo>
                    <a:lnTo>
                      <a:pt x="105" y="9"/>
                    </a:lnTo>
                    <a:lnTo>
                      <a:pt x="123" y="9"/>
                    </a:lnTo>
                    <a:lnTo>
                      <a:pt x="123" y="9"/>
                    </a:lnTo>
                    <a:lnTo>
                      <a:pt x="123" y="9"/>
                    </a:lnTo>
                    <a:lnTo>
                      <a:pt x="127" y="5"/>
                    </a:lnTo>
                    <a:lnTo>
                      <a:pt x="132" y="5"/>
                    </a:lnTo>
                    <a:lnTo>
                      <a:pt x="132" y="5"/>
                    </a:lnTo>
                    <a:lnTo>
                      <a:pt x="136" y="5"/>
                    </a:lnTo>
                    <a:lnTo>
                      <a:pt x="136" y="5"/>
                    </a:lnTo>
                    <a:lnTo>
                      <a:pt x="136" y="5"/>
                    </a:lnTo>
                    <a:lnTo>
                      <a:pt x="136" y="5"/>
                    </a:lnTo>
                    <a:lnTo>
                      <a:pt x="141" y="5"/>
                    </a:lnTo>
                    <a:lnTo>
                      <a:pt x="141" y="9"/>
                    </a:lnTo>
                    <a:lnTo>
                      <a:pt x="141" y="23"/>
                    </a:lnTo>
                    <a:lnTo>
                      <a:pt x="145" y="27"/>
                    </a:lnTo>
                    <a:lnTo>
                      <a:pt x="145" y="32"/>
                    </a:lnTo>
                    <a:lnTo>
                      <a:pt x="145" y="32"/>
                    </a:lnTo>
                    <a:lnTo>
                      <a:pt x="150" y="36"/>
                    </a:lnTo>
                    <a:lnTo>
                      <a:pt x="150" y="36"/>
                    </a:lnTo>
                    <a:lnTo>
                      <a:pt x="150" y="41"/>
                    </a:lnTo>
                    <a:lnTo>
                      <a:pt x="150" y="41"/>
                    </a:lnTo>
                    <a:lnTo>
                      <a:pt x="150" y="41"/>
                    </a:lnTo>
                    <a:lnTo>
                      <a:pt x="150" y="45"/>
                    </a:lnTo>
                    <a:lnTo>
                      <a:pt x="150" y="45"/>
                    </a:lnTo>
                    <a:lnTo>
                      <a:pt x="145" y="50"/>
                    </a:lnTo>
                    <a:lnTo>
                      <a:pt x="145" y="50"/>
                    </a:lnTo>
                    <a:lnTo>
                      <a:pt x="141" y="50"/>
                    </a:lnTo>
                    <a:lnTo>
                      <a:pt x="141" y="50"/>
                    </a:lnTo>
                    <a:lnTo>
                      <a:pt x="141" y="50"/>
                    </a:lnTo>
                    <a:lnTo>
                      <a:pt x="136" y="50"/>
                    </a:lnTo>
                    <a:lnTo>
                      <a:pt x="136" y="50"/>
                    </a:lnTo>
                    <a:lnTo>
                      <a:pt x="132" y="50"/>
                    </a:lnTo>
                    <a:lnTo>
                      <a:pt x="127" y="54"/>
                    </a:lnTo>
                    <a:lnTo>
                      <a:pt x="127" y="54"/>
                    </a:lnTo>
                    <a:lnTo>
                      <a:pt x="127" y="54"/>
                    </a:lnTo>
                    <a:lnTo>
                      <a:pt x="123" y="54"/>
                    </a:lnTo>
                    <a:lnTo>
                      <a:pt x="123" y="54"/>
                    </a:lnTo>
                    <a:lnTo>
                      <a:pt x="118" y="54"/>
                    </a:lnTo>
                    <a:lnTo>
                      <a:pt x="114" y="54"/>
                    </a:lnTo>
                    <a:lnTo>
                      <a:pt x="114" y="54"/>
                    </a:lnTo>
                    <a:lnTo>
                      <a:pt x="109" y="54"/>
                    </a:lnTo>
                    <a:lnTo>
                      <a:pt x="109" y="54"/>
                    </a:lnTo>
                    <a:lnTo>
                      <a:pt x="109" y="50"/>
                    </a:lnTo>
                    <a:lnTo>
                      <a:pt x="109" y="50"/>
                    </a:lnTo>
                    <a:lnTo>
                      <a:pt x="109" y="50"/>
                    </a:lnTo>
                    <a:lnTo>
                      <a:pt x="109" y="50"/>
                    </a:lnTo>
                    <a:lnTo>
                      <a:pt x="109" y="45"/>
                    </a:lnTo>
                    <a:lnTo>
                      <a:pt x="105" y="45"/>
                    </a:lnTo>
                    <a:lnTo>
                      <a:pt x="105" y="41"/>
                    </a:lnTo>
                    <a:lnTo>
                      <a:pt x="95" y="41"/>
                    </a:lnTo>
                    <a:lnTo>
                      <a:pt x="95" y="36"/>
                    </a:lnTo>
                    <a:lnTo>
                      <a:pt x="95" y="36"/>
                    </a:lnTo>
                    <a:lnTo>
                      <a:pt x="95" y="36"/>
                    </a:lnTo>
                    <a:lnTo>
                      <a:pt x="95" y="36"/>
                    </a:lnTo>
                    <a:lnTo>
                      <a:pt x="95" y="36"/>
                    </a:lnTo>
                    <a:lnTo>
                      <a:pt x="95" y="36"/>
                    </a:lnTo>
                    <a:lnTo>
                      <a:pt x="95" y="32"/>
                    </a:lnTo>
                    <a:lnTo>
                      <a:pt x="91" y="32"/>
                    </a:lnTo>
                    <a:lnTo>
                      <a:pt x="91" y="32"/>
                    </a:lnTo>
                    <a:lnTo>
                      <a:pt x="86" y="36"/>
                    </a:lnTo>
                    <a:lnTo>
                      <a:pt x="86" y="36"/>
                    </a:lnTo>
                    <a:lnTo>
                      <a:pt x="86" y="36"/>
                    </a:lnTo>
                    <a:lnTo>
                      <a:pt x="82" y="36"/>
                    </a:lnTo>
                    <a:lnTo>
                      <a:pt x="82" y="41"/>
                    </a:lnTo>
                    <a:lnTo>
                      <a:pt x="77" y="41"/>
                    </a:lnTo>
                    <a:lnTo>
                      <a:pt x="77" y="41"/>
                    </a:lnTo>
                    <a:lnTo>
                      <a:pt x="77" y="41"/>
                    </a:lnTo>
                    <a:lnTo>
                      <a:pt x="77" y="41"/>
                    </a:lnTo>
                    <a:lnTo>
                      <a:pt x="77" y="45"/>
                    </a:lnTo>
                    <a:lnTo>
                      <a:pt x="73" y="41"/>
                    </a:lnTo>
                    <a:lnTo>
                      <a:pt x="73" y="41"/>
                    </a:lnTo>
                    <a:lnTo>
                      <a:pt x="68" y="36"/>
                    </a:lnTo>
                    <a:lnTo>
                      <a:pt x="68" y="36"/>
                    </a:lnTo>
                    <a:lnTo>
                      <a:pt x="68" y="36"/>
                    </a:lnTo>
                    <a:lnTo>
                      <a:pt x="55" y="32"/>
                    </a:lnTo>
                    <a:lnTo>
                      <a:pt x="50" y="32"/>
                    </a:lnTo>
                    <a:lnTo>
                      <a:pt x="50" y="32"/>
                    </a:lnTo>
                    <a:lnTo>
                      <a:pt x="50" y="32"/>
                    </a:lnTo>
                    <a:lnTo>
                      <a:pt x="46" y="36"/>
                    </a:lnTo>
                    <a:lnTo>
                      <a:pt x="46" y="41"/>
                    </a:lnTo>
                    <a:lnTo>
                      <a:pt x="46" y="41"/>
                    </a:lnTo>
                    <a:lnTo>
                      <a:pt x="46" y="41"/>
                    </a:lnTo>
                    <a:lnTo>
                      <a:pt x="41" y="41"/>
                    </a:lnTo>
                    <a:lnTo>
                      <a:pt x="41" y="41"/>
                    </a:lnTo>
                    <a:lnTo>
                      <a:pt x="41" y="45"/>
                    </a:lnTo>
                    <a:lnTo>
                      <a:pt x="41" y="45"/>
                    </a:lnTo>
                    <a:lnTo>
                      <a:pt x="41" y="45"/>
                    </a:lnTo>
                    <a:lnTo>
                      <a:pt x="41" y="50"/>
                    </a:lnTo>
                    <a:lnTo>
                      <a:pt x="41" y="50"/>
                    </a:lnTo>
                    <a:lnTo>
                      <a:pt x="41" y="50"/>
                    </a:lnTo>
                    <a:lnTo>
                      <a:pt x="36" y="50"/>
                    </a:lnTo>
                    <a:lnTo>
                      <a:pt x="27" y="50"/>
                    </a:lnTo>
                    <a:lnTo>
                      <a:pt x="27" y="50"/>
                    </a:lnTo>
                    <a:lnTo>
                      <a:pt x="27" y="50"/>
                    </a:lnTo>
                    <a:lnTo>
                      <a:pt x="27" y="54"/>
                    </a:lnTo>
                    <a:lnTo>
                      <a:pt x="27" y="54"/>
                    </a:lnTo>
                    <a:lnTo>
                      <a:pt x="27" y="54"/>
                    </a:lnTo>
                    <a:lnTo>
                      <a:pt x="27" y="54"/>
                    </a:lnTo>
                    <a:lnTo>
                      <a:pt x="23" y="59"/>
                    </a:lnTo>
                    <a:lnTo>
                      <a:pt x="18" y="59"/>
                    </a:lnTo>
                    <a:lnTo>
                      <a:pt x="18" y="59"/>
                    </a:lnTo>
                    <a:lnTo>
                      <a:pt x="14" y="59"/>
                    </a:lnTo>
                    <a:lnTo>
                      <a:pt x="14" y="64"/>
                    </a:lnTo>
                    <a:lnTo>
                      <a:pt x="9" y="59"/>
                    </a:lnTo>
                    <a:lnTo>
                      <a:pt x="5" y="59"/>
                    </a:lnTo>
                    <a:lnTo>
                      <a:pt x="0" y="59"/>
                    </a:lnTo>
                    <a:lnTo>
                      <a:pt x="0" y="50"/>
                    </a:lnTo>
                    <a:lnTo>
                      <a:pt x="5" y="45"/>
                    </a:lnTo>
                    <a:lnTo>
                      <a:pt x="5" y="45"/>
                    </a:lnTo>
                    <a:lnTo>
                      <a:pt x="5" y="45"/>
                    </a:lnTo>
                    <a:lnTo>
                      <a:pt x="5" y="41"/>
                    </a:lnTo>
                    <a:lnTo>
                      <a:pt x="5" y="41"/>
                    </a:lnTo>
                    <a:lnTo>
                      <a:pt x="5" y="41"/>
                    </a:lnTo>
                    <a:lnTo>
                      <a:pt x="9" y="41"/>
                    </a:lnTo>
                    <a:lnTo>
                      <a:pt x="18" y="36"/>
                    </a:lnTo>
                    <a:lnTo>
                      <a:pt x="18" y="36"/>
                    </a:lnTo>
                    <a:lnTo>
                      <a:pt x="18" y="32"/>
                    </a:lnTo>
                    <a:lnTo>
                      <a:pt x="18" y="32"/>
                    </a:lnTo>
                    <a:lnTo>
                      <a:pt x="18" y="27"/>
                    </a:lnTo>
                    <a:lnTo>
                      <a:pt x="23" y="18"/>
                    </a:lnTo>
                    <a:lnTo>
                      <a:pt x="23" y="18"/>
                    </a:lnTo>
                    <a:lnTo>
                      <a:pt x="23" y="18"/>
                    </a:lnTo>
                    <a:lnTo>
                      <a:pt x="23" y="18"/>
                    </a:lnTo>
                    <a:lnTo>
                      <a:pt x="23" y="18"/>
                    </a:lnTo>
                    <a:lnTo>
                      <a:pt x="23" y="18"/>
                    </a:lnTo>
                    <a:lnTo>
                      <a:pt x="23" y="18"/>
                    </a:lnTo>
                    <a:lnTo>
                      <a:pt x="23" y="14"/>
                    </a:lnTo>
                    <a:lnTo>
                      <a:pt x="23" y="14"/>
                    </a:lnTo>
                    <a:lnTo>
                      <a:pt x="23" y="14"/>
                    </a:lnTo>
                    <a:lnTo>
                      <a:pt x="18" y="14"/>
                    </a:lnTo>
                    <a:lnTo>
                      <a:pt x="18" y="14"/>
                    </a:lnTo>
                    <a:lnTo>
                      <a:pt x="14" y="9"/>
                    </a:lnTo>
                    <a:lnTo>
                      <a:pt x="14" y="9"/>
                    </a:lnTo>
                    <a:lnTo>
                      <a:pt x="14" y="9"/>
                    </a:lnTo>
                    <a:lnTo>
                      <a:pt x="14" y="9"/>
                    </a:lnTo>
                    <a:lnTo>
                      <a:pt x="14" y="5"/>
                    </a:lnTo>
                    <a:lnTo>
                      <a:pt x="14" y="5"/>
                    </a:lnTo>
                    <a:lnTo>
                      <a:pt x="14" y="5"/>
                    </a:lnTo>
                    <a:lnTo>
                      <a:pt x="14" y="5"/>
                    </a:lnTo>
                    <a:lnTo>
                      <a:pt x="14" y="5"/>
                    </a:lnTo>
                    <a:lnTo>
                      <a:pt x="9" y="5"/>
                    </a:lnTo>
                    <a:lnTo>
                      <a:pt x="9" y="5"/>
                    </a:lnTo>
                    <a:lnTo>
                      <a:pt x="14" y="0"/>
                    </a:lnTo>
                    <a:lnTo>
                      <a:pt x="14" y="0"/>
                    </a:lnTo>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微软雅黑" panose="020B0503020204020204" pitchFamily="34" charset="-122"/>
                  <a:ea typeface="+mn-ea"/>
                  <a:cs typeface="+mn-cs"/>
                </a:endParaRPr>
              </a:p>
            </p:txBody>
          </p:sp>
          <p:sp>
            <p:nvSpPr>
              <p:cNvPr id="113" name="Freeform 11"/>
              <p:cNvSpPr>
                <a:spLocks noEditPoints="1"/>
              </p:cNvSpPr>
              <p:nvPr/>
            </p:nvSpPr>
            <p:spPr bwMode="auto">
              <a:xfrm>
                <a:off x="1814513" y="2794000"/>
                <a:ext cx="274638" cy="187325"/>
              </a:xfrm>
              <a:custGeom>
                <a:avLst/>
                <a:gdLst>
                  <a:gd name="T0" fmla="*/ 132 w 173"/>
                  <a:gd name="T1" fmla="*/ 41 h 118"/>
                  <a:gd name="T2" fmla="*/ 127 w 173"/>
                  <a:gd name="T3" fmla="*/ 41 h 118"/>
                  <a:gd name="T4" fmla="*/ 118 w 173"/>
                  <a:gd name="T5" fmla="*/ 46 h 118"/>
                  <a:gd name="T6" fmla="*/ 109 w 173"/>
                  <a:gd name="T7" fmla="*/ 46 h 118"/>
                  <a:gd name="T8" fmla="*/ 100 w 173"/>
                  <a:gd name="T9" fmla="*/ 41 h 118"/>
                  <a:gd name="T10" fmla="*/ 95 w 173"/>
                  <a:gd name="T11" fmla="*/ 28 h 118"/>
                  <a:gd name="T12" fmla="*/ 91 w 173"/>
                  <a:gd name="T13" fmla="*/ 18 h 118"/>
                  <a:gd name="T14" fmla="*/ 95 w 173"/>
                  <a:gd name="T15" fmla="*/ 5 h 118"/>
                  <a:gd name="T16" fmla="*/ 91 w 173"/>
                  <a:gd name="T17" fmla="*/ 0 h 118"/>
                  <a:gd name="T18" fmla="*/ 82 w 173"/>
                  <a:gd name="T19" fmla="*/ 5 h 118"/>
                  <a:gd name="T20" fmla="*/ 68 w 173"/>
                  <a:gd name="T21" fmla="*/ 14 h 118"/>
                  <a:gd name="T22" fmla="*/ 50 w 173"/>
                  <a:gd name="T23" fmla="*/ 28 h 118"/>
                  <a:gd name="T24" fmla="*/ 41 w 173"/>
                  <a:gd name="T25" fmla="*/ 28 h 118"/>
                  <a:gd name="T26" fmla="*/ 46 w 173"/>
                  <a:gd name="T27" fmla="*/ 23 h 118"/>
                  <a:gd name="T28" fmla="*/ 36 w 173"/>
                  <a:gd name="T29" fmla="*/ 28 h 118"/>
                  <a:gd name="T30" fmla="*/ 27 w 173"/>
                  <a:gd name="T31" fmla="*/ 23 h 118"/>
                  <a:gd name="T32" fmla="*/ 18 w 173"/>
                  <a:gd name="T33" fmla="*/ 23 h 118"/>
                  <a:gd name="T34" fmla="*/ 14 w 173"/>
                  <a:gd name="T35" fmla="*/ 23 h 118"/>
                  <a:gd name="T36" fmla="*/ 18 w 173"/>
                  <a:gd name="T37" fmla="*/ 28 h 118"/>
                  <a:gd name="T38" fmla="*/ 9 w 173"/>
                  <a:gd name="T39" fmla="*/ 28 h 118"/>
                  <a:gd name="T40" fmla="*/ 5 w 173"/>
                  <a:gd name="T41" fmla="*/ 37 h 118"/>
                  <a:gd name="T42" fmla="*/ 9 w 173"/>
                  <a:gd name="T43" fmla="*/ 50 h 118"/>
                  <a:gd name="T44" fmla="*/ 0 w 173"/>
                  <a:gd name="T45" fmla="*/ 59 h 118"/>
                  <a:gd name="T46" fmla="*/ 5 w 173"/>
                  <a:gd name="T47" fmla="*/ 68 h 118"/>
                  <a:gd name="T48" fmla="*/ 0 w 173"/>
                  <a:gd name="T49" fmla="*/ 82 h 118"/>
                  <a:gd name="T50" fmla="*/ 18 w 173"/>
                  <a:gd name="T51" fmla="*/ 68 h 118"/>
                  <a:gd name="T52" fmla="*/ 32 w 173"/>
                  <a:gd name="T53" fmla="*/ 82 h 118"/>
                  <a:gd name="T54" fmla="*/ 36 w 173"/>
                  <a:gd name="T55" fmla="*/ 82 h 118"/>
                  <a:gd name="T56" fmla="*/ 36 w 173"/>
                  <a:gd name="T57" fmla="*/ 86 h 118"/>
                  <a:gd name="T58" fmla="*/ 55 w 173"/>
                  <a:gd name="T59" fmla="*/ 82 h 118"/>
                  <a:gd name="T60" fmla="*/ 59 w 173"/>
                  <a:gd name="T61" fmla="*/ 82 h 118"/>
                  <a:gd name="T62" fmla="*/ 64 w 173"/>
                  <a:gd name="T63" fmla="*/ 82 h 118"/>
                  <a:gd name="T64" fmla="*/ 64 w 173"/>
                  <a:gd name="T65" fmla="*/ 77 h 118"/>
                  <a:gd name="T66" fmla="*/ 68 w 173"/>
                  <a:gd name="T67" fmla="*/ 77 h 118"/>
                  <a:gd name="T68" fmla="*/ 77 w 173"/>
                  <a:gd name="T69" fmla="*/ 82 h 118"/>
                  <a:gd name="T70" fmla="*/ 77 w 173"/>
                  <a:gd name="T71" fmla="*/ 77 h 118"/>
                  <a:gd name="T72" fmla="*/ 91 w 173"/>
                  <a:gd name="T73" fmla="*/ 77 h 118"/>
                  <a:gd name="T74" fmla="*/ 100 w 173"/>
                  <a:gd name="T75" fmla="*/ 82 h 118"/>
                  <a:gd name="T76" fmla="*/ 105 w 173"/>
                  <a:gd name="T77" fmla="*/ 86 h 118"/>
                  <a:gd name="T78" fmla="*/ 118 w 173"/>
                  <a:gd name="T79" fmla="*/ 96 h 118"/>
                  <a:gd name="T80" fmla="*/ 132 w 173"/>
                  <a:gd name="T81" fmla="*/ 105 h 118"/>
                  <a:gd name="T82" fmla="*/ 127 w 173"/>
                  <a:gd name="T83" fmla="*/ 109 h 118"/>
                  <a:gd name="T84" fmla="*/ 136 w 173"/>
                  <a:gd name="T85" fmla="*/ 109 h 118"/>
                  <a:gd name="T86" fmla="*/ 136 w 173"/>
                  <a:gd name="T87" fmla="*/ 96 h 118"/>
                  <a:gd name="T88" fmla="*/ 150 w 173"/>
                  <a:gd name="T89" fmla="*/ 73 h 118"/>
                  <a:gd name="T90" fmla="*/ 145 w 173"/>
                  <a:gd name="T91" fmla="*/ 118 h 118"/>
                  <a:gd name="T92" fmla="*/ 141 w 173"/>
                  <a:gd name="T93" fmla="*/ 114 h 118"/>
                  <a:gd name="T94" fmla="*/ 173 w 173"/>
                  <a:gd name="T95" fmla="*/ 100 h 118"/>
                  <a:gd name="T96" fmla="*/ 163 w 173"/>
                  <a:gd name="T97" fmla="*/ 105 h 118"/>
                  <a:gd name="T98" fmla="*/ 154 w 173"/>
                  <a:gd name="T99" fmla="*/ 109 h 118"/>
                  <a:gd name="T100" fmla="*/ 150 w 173"/>
                  <a:gd name="T101" fmla="*/ 105 h 118"/>
                  <a:gd name="T102" fmla="*/ 145 w 173"/>
                  <a:gd name="T103" fmla="*/ 105 h 118"/>
                  <a:gd name="T104" fmla="*/ 150 w 173"/>
                  <a:gd name="T105" fmla="*/ 96 h 118"/>
                  <a:gd name="T106" fmla="*/ 163 w 173"/>
                  <a:gd name="T107" fmla="*/ 100 h 118"/>
                  <a:gd name="T108" fmla="*/ 173 w 173"/>
                  <a:gd name="T109" fmla="*/ 10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3" h="118">
                    <a:moveTo>
                      <a:pt x="145" y="64"/>
                    </a:moveTo>
                    <a:lnTo>
                      <a:pt x="145" y="64"/>
                    </a:lnTo>
                    <a:lnTo>
                      <a:pt x="141" y="59"/>
                    </a:lnTo>
                    <a:lnTo>
                      <a:pt x="141" y="59"/>
                    </a:lnTo>
                    <a:lnTo>
                      <a:pt x="141" y="59"/>
                    </a:lnTo>
                    <a:lnTo>
                      <a:pt x="136" y="55"/>
                    </a:lnTo>
                    <a:lnTo>
                      <a:pt x="132" y="41"/>
                    </a:lnTo>
                    <a:lnTo>
                      <a:pt x="132" y="32"/>
                    </a:lnTo>
                    <a:lnTo>
                      <a:pt x="132" y="28"/>
                    </a:lnTo>
                    <a:lnTo>
                      <a:pt x="127" y="32"/>
                    </a:lnTo>
                    <a:lnTo>
                      <a:pt x="123" y="37"/>
                    </a:lnTo>
                    <a:lnTo>
                      <a:pt x="123" y="37"/>
                    </a:lnTo>
                    <a:lnTo>
                      <a:pt x="127" y="37"/>
                    </a:lnTo>
                    <a:lnTo>
                      <a:pt x="127" y="41"/>
                    </a:lnTo>
                    <a:lnTo>
                      <a:pt x="127" y="41"/>
                    </a:lnTo>
                    <a:lnTo>
                      <a:pt x="127" y="41"/>
                    </a:lnTo>
                    <a:lnTo>
                      <a:pt x="127" y="41"/>
                    </a:lnTo>
                    <a:lnTo>
                      <a:pt x="123" y="41"/>
                    </a:lnTo>
                    <a:lnTo>
                      <a:pt x="123" y="41"/>
                    </a:lnTo>
                    <a:lnTo>
                      <a:pt x="123" y="46"/>
                    </a:lnTo>
                    <a:lnTo>
                      <a:pt x="118" y="46"/>
                    </a:lnTo>
                    <a:lnTo>
                      <a:pt x="118" y="46"/>
                    </a:lnTo>
                    <a:lnTo>
                      <a:pt x="118" y="46"/>
                    </a:lnTo>
                    <a:lnTo>
                      <a:pt x="118" y="46"/>
                    </a:lnTo>
                    <a:lnTo>
                      <a:pt x="118" y="46"/>
                    </a:lnTo>
                    <a:lnTo>
                      <a:pt x="114" y="46"/>
                    </a:lnTo>
                    <a:lnTo>
                      <a:pt x="114" y="46"/>
                    </a:lnTo>
                    <a:lnTo>
                      <a:pt x="109" y="46"/>
                    </a:lnTo>
                    <a:lnTo>
                      <a:pt x="105" y="46"/>
                    </a:lnTo>
                    <a:lnTo>
                      <a:pt x="105" y="46"/>
                    </a:lnTo>
                    <a:lnTo>
                      <a:pt x="100" y="46"/>
                    </a:lnTo>
                    <a:lnTo>
                      <a:pt x="100" y="46"/>
                    </a:lnTo>
                    <a:lnTo>
                      <a:pt x="100" y="41"/>
                    </a:lnTo>
                    <a:lnTo>
                      <a:pt x="100" y="41"/>
                    </a:lnTo>
                    <a:lnTo>
                      <a:pt x="100" y="41"/>
                    </a:lnTo>
                    <a:lnTo>
                      <a:pt x="100" y="37"/>
                    </a:lnTo>
                    <a:lnTo>
                      <a:pt x="100" y="37"/>
                    </a:lnTo>
                    <a:lnTo>
                      <a:pt x="100" y="37"/>
                    </a:lnTo>
                    <a:lnTo>
                      <a:pt x="100" y="32"/>
                    </a:lnTo>
                    <a:lnTo>
                      <a:pt x="100" y="32"/>
                    </a:lnTo>
                    <a:lnTo>
                      <a:pt x="100" y="32"/>
                    </a:lnTo>
                    <a:lnTo>
                      <a:pt x="95" y="28"/>
                    </a:lnTo>
                    <a:lnTo>
                      <a:pt x="91" y="28"/>
                    </a:lnTo>
                    <a:lnTo>
                      <a:pt x="91" y="28"/>
                    </a:lnTo>
                    <a:lnTo>
                      <a:pt x="91" y="23"/>
                    </a:lnTo>
                    <a:lnTo>
                      <a:pt x="91" y="23"/>
                    </a:lnTo>
                    <a:lnTo>
                      <a:pt x="91" y="23"/>
                    </a:lnTo>
                    <a:lnTo>
                      <a:pt x="91" y="18"/>
                    </a:lnTo>
                    <a:lnTo>
                      <a:pt x="91" y="18"/>
                    </a:lnTo>
                    <a:lnTo>
                      <a:pt x="91" y="18"/>
                    </a:lnTo>
                    <a:lnTo>
                      <a:pt x="95" y="14"/>
                    </a:lnTo>
                    <a:lnTo>
                      <a:pt x="95" y="14"/>
                    </a:lnTo>
                    <a:lnTo>
                      <a:pt x="95" y="9"/>
                    </a:lnTo>
                    <a:lnTo>
                      <a:pt x="95" y="9"/>
                    </a:lnTo>
                    <a:lnTo>
                      <a:pt x="95" y="5"/>
                    </a:lnTo>
                    <a:lnTo>
                      <a:pt x="95" y="5"/>
                    </a:lnTo>
                    <a:lnTo>
                      <a:pt x="95" y="0"/>
                    </a:lnTo>
                    <a:lnTo>
                      <a:pt x="95" y="0"/>
                    </a:lnTo>
                    <a:lnTo>
                      <a:pt x="95" y="0"/>
                    </a:lnTo>
                    <a:lnTo>
                      <a:pt x="95" y="0"/>
                    </a:lnTo>
                    <a:lnTo>
                      <a:pt x="95" y="0"/>
                    </a:lnTo>
                    <a:lnTo>
                      <a:pt x="91" y="0"/>
                    </a:lnTo>
                    <a:lnTo>
                      <a:pt x="91" y="0"/>
                    </a:lnTo>
                    <a:lnTo>
                      <a:pt x="86" y="0"/>
                    </a:lnTo>
                    <a:lnTo>
                      <a:pt x="86" y="0"/>
                    </a:lnTo>
                    <a:lnTo>
                      <a:pt x="86" y="0"/>
                    </a:lnTo>
                    <a:lnTo>
                      <a:pt x="86" y="5"/>
                    </a:lnTo>
                    <a:lnTo>
                      <a:pt x="86" y="5"/>
                    </a:lnTo>
                    <a:lnTo>
                      <a:pt x="86" y="5"/>
                    </a:lnTo>
                    <a:lnTo>
                      <a:pt x="82" y="5"/>
                    </a:lnTo>
                    <a:lnTo>
                      <a:pt x="82" y="5"/>
                    </a:lnTo>
                    <a:lnTo>
                      <a:pt x="82" y="5"/>
                    </a:lnTo>
                    <a:lnTo>
                      <a:pt x="82" y="9"/>
                    </a:lnTo>
                    <a:lnTo>
                      <a:pt x="77" y="9"/>
                    </a:lnTo>
                    <a:lnTo>
                      <a:pt x="77" y="9"/>
                    </a:lnTo>
                    <a:lnTo>
                      <a:pt x="73" y="14"/>
                    </a:lnTo>
                    <a:lnTo>
                      <a:pt x="68" y="14"/>
                    </a:lnTo>
                    <a:lnTo>
                      <a:pt x="68" y="14"/>
                    </a:lnTo>
                    <a:lnTo>
                      <a:pt x="68" y="18"/>
                    </a:lnTo>
                    <a:lnTo>
                      <a:pt x="68" y="18"/>
                    </a:lnTo>
                    <a:lnTo>
                      <a:pt x="64" y="23"/>
                    </a:lnTo>
                    <a:lnTo>
                      <a:pt x="64" y="23"/>
                    </a:lnTo>
                    <a:lnTo>
                      <a:pt x="64" y="28"/>
                    </a:lnTo>
                    <a:lnTo>
                      <a:pt x="50" y="28"/>
                    </a:lnTo>
                    <a:lnTo>
                      <a:pt x="46" y="28"/>
                    </a:lnTo>
                    <a:lnTo>
                      <a:pt x="41" y="28"/>
                    </a:lnTo>
                    <a:lnTo>
                      <a:pt x="41" y="32"/>
                    </a:lnTo>
                    <a:lnTo>
                      <a:pt x="41" y="32"/>
                    </a:lnTo>
                    <a:lnTo>
                      <a:pt x="41" y="28"/>
                    </a:lnTo>
                    <a:lnTo>
                      <a:pt x="41" y="28"/>
                    </a:lnTo>
                    <a:lnTo>
                      <a:pt x="41" y="28"/>
                    </a:lnTo>
                    <a:lnTo>
                      <a:pt x="46" y="23"/>
                    </a:lnTo>
                    <a:lnTo>
                      <a:pt x="46" y="23"/>
                    </a:lnTo>
                    <a:lnTo>
                      <a:pt x="46" y="28"/>
                    </a:lnTo>
                    <a:lnTo>
                      <a:pt x="46" y="28"/>
                    </a:lnTo>
                    <a:lnTo>
                      <a:pt x="50" y="28"/>
                    </a:lnTo>
                    <a:lnTo>
                      <a:pt x="46" y="23"/>
                    </a:lnTo>
                    <a:lnTo>
                      <a:pt x="46" y="23"/>
                    </a:lnTo>
                    <a:lnTo>
                      <a:pt x="46" y="23"/>
                    </a:lnTo>
                    <a:lnTo>
                      <a:pt x="41" y="23"/>
                    </a:lnTo>
                    <a:lnTo>
                      <a:pt x="41" y="23"/>
                    </a:lnTo>
                    <a:lnTo>
                      <a:pt x="36" y="23"/>
                    </a:lnTo>
                    <a:lnTo>
                      <a:pt x="36" y="23"/>
                    </a:lnTo>
                    <a:lnTo>
                      <a:pt x="36" y="23"/>
                    </a:lnTo>
                    <a:lnTo>
                      <a:pt x="36" y="28"/>
                    </a:lnTo>
                    <a:lnTo>
                      <a:pt x="36" y="32"/>
                    </a:lnTo>
                    <a:lnTo>
                      <a:pt x="36" y="28"/>
                    </a:lnTo>
                    <a:lnTo>
                      <a:pt x="32" y="28"/>
                    </a:lnTo>
                    <a:lnTo>
                      <a:pt x="32" y="23"/>
                    </a:lnTo>
                    <a:lnTo>
                      <a:pt x="32" y="23"/>
                    </a:lnTo>
                    <a:lnTo>
                      <a:pt x="27" y="23"/>
                    </a:lnTo>
                    <a:lnTo>
                      <a:pt x="27" y="23"/>
                    </a:lnTo>
                    <a:lnTo>
                      <a:pt x="27" y="23"/>
                    </a:lnTo>
                    <a:lnTo>
                      <a:pt x="23" y="23"/>
                    </a:lnTo>
                    <a:lnTo>
                      <a:pt x="23" y="23"/>
                    </a:lnTo>
                    <a:lnTo>
                      <a:pt x="23" y="23"/>
                    </a:lnTo>
                    <a:lnTo>
                      <a:pt x="18" y="23"/>
                    </a:lnTo>
                    <a:lnTo>
                      <a:pt x="18" y="23"/>
                    </a:lnTo>
                    <a:lnTo>
                      <a:pt x="18" y="23"/>
                    </a:lnTo>
                    <a:lnTo>
                      <a:pt x="18" y="18"/>
                    </a:lnTo>
                    <a:lnTo>
                      <a:pt x="18" y="18"/>
                    </a:lnTo>
                    <a:lnTo>
                      <a:pt x="14" y="18"/>
                    </a:lnTo>
                    <a:lnTo>
                      <a:pt x="14" y="18"/>
                    </a:lnTo>
                    <a:lnTo>
                      <a:pt x="14" y="23"/>
                    </a:lnTo>
                    <a:lnTo>
                      <a:pt x="14" y="23"/>
                    </a:lnTo>
                    <a:lnTo>
                      <a:pt x="14" y="23"/>
                    </a:lnTo>
                    <a:lnTo>
                      <a:pt x="14" y="23"/>
                    </a:lnTo>
                    <a:lnTo>
                      <a:pt x="14" y="23"/>
                    </a:lnTo>
                    <a:lnTo>
                      <a:pt x="14" y="23"/>
                    </a:lnTo>
                    <a:lnTo>
                      <a:pt x="18" y="23"/>
                    </a:lnTo>
                    <a:lnTo>
                      <a:pt x="18" y="28"/>
                    </a:lnTo>
                    <a:lnTo>
                      <a:pt x="18" y="28"/>
                    </a:lnTo>
                    <a:lnTo>
                      <a:pt x="18" y="28"/>
                    </a:lnTo>
                    <a:lnTo>
                      <a:pt x="18" y="28"/>
                    </a:lnTo>
                    <a:lnTo>
                      <a:pt x="14" y="28"/>
                    </a:lnTo>
                    <a:lnTo>
                      <a:pt x="14" y="28"/>
                    </a:lnTo>
                    <a:lnTo>
                      <a:pt x="14" y="28"/>
                    </a:lnTo>
                    <a:lnTo>
                      <a:pt x="9" y="28"/>
                    </a:lnTo>
                    <a:lnTo>
                      <a:pt x="9" y="28"/>
                    </a:lnTo>
                    <a:lnTo>
                      <a:pt x="9" y="28"/>
                    </a:lnTo>
                    <a:lnTo>
                      <a:pt x="5" y="28"/>
                    </a:lnTo>
                    <a:lnTo>
                      <a:pt x="5" y="32"/>
                    </a:lnTo>
                    <a:lnTo>
                      <a:pt x="5" y="37"/>
                    </a:lnTo>
                    <a:lnTo>
                      <a:pt x="5" y="37"/>
                    </a:lnTo>
                    <a:lnTo>
                      <a:pt x="5" y="37"/>
                    </a:lnTo>
                    <a:lnTo>
                      <a:pt x="5" y="37"/>
                    </a:lnTo>
                    <a:lnTo>
                      <a:pt x="5" y="37"/>
                    </a:lnTo>
                    <a:lnTo>
                      <a:pt x="5" y="41"/>
                    </a:lnTo>
                    <a:lnTo>
                      <a:pt x="5" y="41"/>
                    </a:lnTo>
                    <a:lnTo>
                      <a:pt x="5" y="41"/>
                    </a:lnTo>
                    <a:lnTo>
                      <a:pt x="9" y="46"/>
                    </a:lnTo>
                    <a:lnTo>
                      <a:pt x="9" y="46"/>
                    </a:lnTo>
                    <a:lnTo>
                      <a:pt x="9" y="50"/>
                    </a:lnTo>
                    <a:lnTo>
                      <a:pt x="9" y="50"/>
                    </a:lnTo>
                    <a:lnTo>
                      <a:pt x="9" y="50"/>
                    </a:lnTo>
                    <a:lnTo>
                      <a:pt x="5" y="55"/>
                    </a:lnTo>
                    <a:lnTo>
                      <a:pt x="5" y="55"/>
                    </a:lnTo>
                    <a:lnTo>
                      <a:pt x="5" y="55"/>
                    </a:lnTo>
                    <a:lnTo>
                      <a:pt x="0" y="55"/>
                    </a:lnTo>
                    <a:lnTo>
                      <a:pt x="0" y="59"/>
                    </a:lnTo>
                    <a:lnTo>
                      <a:pt x="0" y="59"/>
                    </a:lnTo>
                    <a:lnTo>
                      <a:pt x="0" y="59"/>
                    </a:lnTo>
                    <a:lnTo>
                      <a:pt x="0" y="64"/>
                    </a:lnTo>
                    <a:lnTo>
                      <a:pt x="0" y="64"/>
                    </a:lnTo>
                    <a:lnTo>
                      <a:pt x="5" y="68"/>
                    </a:lnTo>
                    <a:lnTo>
                      <a:pt x="5" y="68"/>
                    </a:lnTo>
                    <a:lnTo>
                      <a:pt x="5" y="68"/>
                    </a:lnTo>
                    <a:lnTo>
                      <a:pt x="5" y="68"/>
                    </a:lnTo>
                    <a:lnTo>
                      <a:pt x="5" y="73"/>
                    </a:lnTo>
                    <a:lnTo>
                      <a:pt x="5" y="73"/>
                    </a:lnTo>
                    <a:lnTo>
                      <a:pt x="5" y="73"/>
                    </a:lnTo>
                    <a:lnTo>
                      <a:pt x="5" y="77"/>
                    </a:lnTo>
                    <a:lnTo>
                      <a:pt x="5" y="77"/>
                    </a:lnTo>
                    <a:lnTo>
                      <a:pt x="0" y="77"/>
                    </a:lnTo>
                    <a:lnTo>
                      <a:pt x="0" y="82"/>
                    </a:lnTo>
                    <a:lnTo>
                      <a:pt x="0" y="82"/>
                    </a:lnTo>
                    <a:lnTo>
                      <a:pt x="5" y="82"/>
                    </a:lnTo>
                    <a:lnTo>
                      <a:pt x="5" y="82"/>
                    </a:lnTo>
                    <a:lnTo>
                      <a:pt x="5" y="82"/>
                    </a:lnTo>
                    <a:lnTo>
                      <a:pt x="9" y="77"/>
                    </a:lnTo>
                    <a:lnTo>
                      <a:pt x="14" y="73"/>
                    </a:lnTo>
                    <a:lnTo>
                      <a:pt x="18" y="68"/>
                    </a:lnTo>
                    <a:lnTo>
                      <a:pt x="23" y="73"/>
                    </a:lnTo>
                    <a:lnTo>
                      <a:pt x="23" y="73"/>
                    </a:lnTo>
                    <a:lnTo>
                      <a:pt x="27" y="77"/>
                    </a:lnTo>
                    <a:lnTo>
                      <a:pt x="32" y="77"/>
                    </a:lnTo>
                    <a:lnTo>
                      <a:pt x="32" y="77"/>
                    </a:lnTo>
                    <a:lnTo>
                      <a:pt x="32" y="77"/>
                    </a:lnTo>
                    <a:lnTo>
                      <a:pt x="32" y="82"/>
                    </a:lnTo>
                    <a:lnTo>
                      <a:pt x="32" y="82"/>
                    </a:lnTo>
                    <a:lnTo>
                      <a:pt x="32" y="82"/>
                    </a:lnTo>
                    <a:lnTo>
                      <a:pt x="32" y="86"/>
                    </a:lnTo>
                    <a:lnTo>
                      <a:pt x="32" y="86"/>
                    </a:lnTo>
                    <a:lnTo>
                      <a:pt x="32" y="86"/>
                    </a:lnTo>
                    <a:lnTo>
                      <a:pt x="36" y="86"/>
                    </a:lnTo>
                    <a:lnTo>
                      <a:pt x="36" y="82"/>
                    </a:lnTo>
                    <a:lnTo>
                      <a:pt x="36" y="82"/>
                    </a:lnTo>
                    <a:lnTo>
                      <a:pt x="36" y="82"/>
                    </a:lnTo>
                    <a:lnTo>
                      <a:pt x="36" y="82"/>
                    </a:lnTo>
                    <a:lnTo>
                      <a:pt x="36" y="82"/>
                    </a:lnTo>
                    <a:lnTo>
                      <a:pt x="36" y="82"/>
                    </a:lnTo>
                    <a:lnTo>
                      <a:pt x="36" y="86"/>
                    </a:lnTo>
                    <a:lnTo>
                      <a:pt x="36" y="86"/>
                    </a:lnTo>
                    <a:lnTo>
                      <a:pt x="41" y="86"/>
                    </a:lnTo>
                    <a:lnTo>
                      <a:pt x="41" y="86"/>
                    </a:lnTo>
                    <a:lnTo>
                      <a:pt x="41" y="86"/>
                    </a:lnTo>
                    <a:lnTo>
                      <a:pt x="41" y="86"/>
                    </a:lnTo>
                    <a:lnTo>
                      <a:pt x="50" y="82"/>
                    </a:lnTo>
                    <a:lnTo>
                      <a:pt x="50" y="82"/>
                    </a:lnTo>
                    <a:lnTo>
                      <a:pt x="55" y="82"/>
                    </a:lnTo>
                    <a:lnTo>
                      <a:pt x="55" y="73"/>
                    </a:lnTo>
                    <a:lnTo>
                      <a:pt x="55" y="73"/>
                    </a:lnTo>
                    <a:lnTo>
                      <a:pt x="59" y="73"/>
                    </a:lnTo>
                    <a:lnTo>
                      <a:pt x="59" y="77"/>
                    </a:lnTo>
                    <a:lnTo>
                      <a:pt x="59" y="77"/>
                    </a:lnTo>
                    <a:lnTo>
                      <a:pt x="55" y="82"/>
                    </a:lnTo>
                    <a:lnTo>
                      <a:pt x="59" y="82"/>
                    </a:lnTo>
                    <a:lnTo>
                      <a:pt x="59" y="82"/>
                    </a:lnTo>
                    <a:lnTo>
                      <a:pt x="59" y="82"/>
                    </a:lnTo>
                    <a:lnTo>
                      <a:pt x="59" y="77"/>
                    </a:lnTo>
                    <a:lnTo>
                      <a:pt x="59" y="82"/>
                    </a:lnTo>
                    <a:lnTo>
                      <a:pt x="59" y="82"/>
                    </a:lnTo>
                    <a:lnTo>
                      <a:pt x="59" y="82"/>
                    </a:lnTo>
                    <a:lnTo>
                      <a:pt x="64" y="82"/>
                    </a:lnTo>
                    <a:lnTo>
                      <a:pt x="64" y="82"/>
                    </a:lnTo>
                    <a:lnTo>
                      <a:pt x="64" y="82"/>
                    </a:lnTo>
                    <a:lnTo>
                      <a:pt x="64" y="82"/>
                    </a:lnTo>
                    <a:lnTo>
                      <a:pt x="64" y="82"/>
                    </a:lnTo>
                    <a:lnTo>
                      <a:pt x="64" y="82"/>
                    </a:lnTo>
                    <a:lnTo>
                      <a:pt x="64" y="77"/>
                    </a:lnTo>
                    <a:lnTo>
                      <a:pt x="64" y="77"/>
                    </a:lnTo>
                    <a:lnTo>
                      <a:pt x="64" y="77"/>
                    </a:lnTo>
                    <a:lnTo>
                      <a:pt x="64" y="77"/>
                    </a:lnTo>
                    <a:lnTo>
                      <a:pt x="64" y="77"/>
                    </a:lnTo>
                    <a:lnTo>
                      <a:pt x="68" y="77"/>
                    </a:lnTo>
                    <a:lnTo>
                      <a:pt x="68" y="77"/>
                    </a:lnTo>
                    <a:lnTo>
                      <a:pt x="68" y="77"/>
                    </a:lnTo>
                    <a:lnTo>
                      <a:pt x="68" y="77"/>
                    </a:lnTo>
                    <a:lnTo>
                      <a:pt x="73" y="82"/>
                    </a:lnTo>
                    <a:lnTo>
                      <a:pt x="73" y="82"/>
                    </a:lnTo>
                    <a:lnTo>
                      <a:pt x="73" y="82"/>
                    </a:lnTo>
                    <a:lnTo>
                      <a:pt x="73" y="82"/>
                    </a:lnTo>
                    <a:lnTo>
                      <a:pt x="77" y="82"/>
                    </a:lnTo>
                    <a:lnTo>
                      <a:pt x="77" y="82"/>
                    </a:lnTo>
                    <a:lnTo>
                      <a:pt x="77" y="82"/>
                    </a:lnTo>
                    <a:lnTo>
                      <a:pt x="77" y="82"/>
                    </a:lnTo>
                    <a:lnTo>
                      <a:pt x="77" y="82"/>
                    </a:lnTo>
                    <a:lnTo>
                      <a:pt x="77" y="82"/>
                    </a:lnTo>
                    <a:lnTo>
                      <a:pt x="77" y="82"/>
                    </a:lnTo>
                    <a:lnTo>
                      <a:pt x="77" y="77"/>
                    </a:lnTo>
                    <a:lnTo>
                      <a:pt x="77" y="77"/>
                    </a:lnTo>
                    <a:lnTo>
                      <a:pt x="77" y="77"/>
                    </a:lnTo>
                    <a:lnTo>
                      <a:pt x="77" y="77"/>
                    </a:lnTo>
                    <a:lnTo>
                      <a:pt x="77" y="77"/>
                    </a:lnTo>
                    <a:lnTo>
                      <a:pt x="82" y="77"/>
                    </a:lnTo>
                    <a:lnTo>
                      <a:pt x="82" y="77"/>
                    </a:lnTo>
                    <a:lnTo>
                      <a:pt x="82" y="77"/>
                    </a:lnTo>
                    <a:lnTo>
                      <a:pt x="86" y="77"/>
                    </a:lnTo>
                    <a:lnTo>
                      <a:pt x="91" y="77"/>
                    </a:lnTo>
                    <a:lnTo>
                      <a:pt x="91" y="77"/>
                    </a:lnTo>
                    <a:lnTo>
                      <a:pt x="95" y="77"/>
                    </a:lnTo>
                    <a:lnTo>
                      <a:pt x="100" y="77"/>
                    </a:lnTo>
                    <a:lnTo>
                      <a:pt x="100" y="82"/>
                    </a:lnTo>
                    <a:lnTo>
                      <a:pt x="105" y="82"/>
                    </a:lnTo>
                    <a:lnTo>
                      <a:pt x="105" y="82"/>
                    </a:lnTo>
                    <a:lnTo>
                      <a:pt x="100" y="82"/>
                    </a:lnTo>
                    <a:lnTo>
                      <a:pt x="100" y="86"/>
                    </a:lnTo>
                    <a:lnTo>
                      <a:pt x="100" y="86"/>
                    </a:lnTo>
                    <a:lnTo>
                      <a:pt x="100" y="86"/>
                    </a:lnTo>
                    <a:lnTo>
                      <a:pt x="105" y="86"/>
                    </a:lnTo>
                    <a:lnTo>
                      <a:pt x="105" y="86"/>
                    </a:lnTo>
                    <a:lnTo>
                      <a:pt x="100" y="86"/>
                    </a:lnTo>
                    <a:lnTo>
                      <a:pt x="105" y="86"/>
                    </a:lnTo>
                    <a:lnTo>
                      <a:pt x="105" y="86"/>
                    </a:lnTo>
                    <a:lnTo>
                      <a:pt x="109" y="86"/>
                    </a:lnTo>
                    <a:lnTo>
                      <a:pt x="109" y="86"/>
                    </a:lnTo>
                    <a:lnTo>
                      <a:pt x="109" y="91"/>
                    </a:lnTo>
                    <a:lnTo>
                      <a:pt x="114" y="91"/>
                    </a:lnTo>
                    <a:lnTo>
                      <a:pt x="114" y="91"/>
                    </a:lnTo>
                    <a:lnTo>
                      <a:pt x="118" y="96"/>
                    </a:lnTo>
                    <a:lnTo>
                      <a:pt x="118" y="96"/>
                    </a:lnTo>
                    <a:lnTo>
                      <a:pt x="123" y="96"/>
                    </a:lnTo>
                    <a:lnTo>
                      <a:pt x="127" y="100"/>
                    </a:lnTo>
                    <a:lnTo>
                      <a:pt x="127" y="100"/>
                    </a:lnTo>
                    <a:lnTo>
                      <a:pt x="132" y="105"/>
                    </a:lnTo>
                    <a:lnTo>
                      <a:pt x="132" y="105"/>
                    </a:lnTo>
                    <a:lnTo>
                      <a:pt x="132" y="105"/>
                    </a:lnTo>
                    <a:lnTo>
                      <a:pt x="132" y="109"/>
                    </a:lnTo>
                    <a:lnTo>
                      <a:pt x="132" y="109"/>
                    </a:lnTo>
                    <a:lnTo>
                      <a:pt x="132" y="109"/>
                    </a:lnTo>
                    <a:lnTo>
                      <a:pt x="132" y="109"/>
                    </a:lnTo>
                    <a:lnTo>
                      <a:pt x="127" y="109"/>
                    </a:lnTo>
                    <a:lnTo>
                      <a:pt x="127" y="109"/>
                    </a:lnTo>
                    <a:lnTo>
                      <a:pt x="127" y="109"/>
                    </a:lnTo>
                    <a:lnTo>
                      <a:pt x="127" y="109"/>
                    </a:lnTo>
                    <a:lnTo>
                      <a:pt x="123" y="114"/>
                    </a:lnTo>
                    <a:lnTo>
                      <a:pt x="123" y="114"/>
                    </a:lnTo>
                    <a:lnTo>
                      <a:pt x="127" y="114"/>
                    </a:lnTo>
                    <a:lnTo>
                      <a:pt x="127" y="114"/>
                    </a:lnTo>
                    <a:lnTo>
                      <a:pt x="132" y="114"/>
                    </a:lnTo>
                    <a:lnTo>
                      <a:pt x="136" y="109"/>
                    </a:lnTo>
                    <a:lnTo>
                      <a:pt x="136" y="109"/>
                    </a:lnTo>
                    <a:lnTo>
                      <a:pt x="136" y="105"/>
                    </a:lnTo>
                    <a:lnTo>
                      <a:pt x="136" y="100"/>
                    </a:lnTo>
                    <a:lnTo>
                      <a:pt x="136" y="100"/>
                    </a:lnTo>
                    <a:lnTo>
                      <a:pt x="136" y="96"/>
                    </a:lnTo>
                    <a:lnTo>
                      <a:pt x="136" y="96"/>
                    </a:lnTo>
                    <a:lnTo>
                      <a:pt x="136" y="96"/>
                    </a:lnTo>
                    <a:lnTo>
                      <a:pt x="141" y="96"/>
                    </a:lnTo>
                    <a:lnTo>
                      <a:pt x="145" y="91"/>
                    </a:lnTo>
                    <a:lnTo>
                      <a:pt x="145" y="86"/>
                    </a:lnTo>
                    <a:lnTo>
                      <a:pt x="145" y="82"/>
                    </a:lnTo>
                    <a:lnTo>
                      <a:pt x="145" y="73"/>
                    </a:lnTo>
                    <a:lnTo>
                      <a:pt x="145" y="73"/>
                    </a:lnTo>
                    <a:lnTo>
                      <a:pt x="150" y="73"/>
                    </a:lnTo>
                    <a:lnTo>
                      <a:pt x="150" y="73"/>
                    </a:lnTo>
                    <a:lnTo>
                      <a:pt x="150" y="68"/>
                    </a:lnTo>
                    <a:lnTo>
                      <a:pt x="150" y="64"/>
                    </a:lnTo>
                    <a:lnTo>
                      <a:pt x="150" y="64"/>
                    </a:lnTo>
                    <a:lnTo>
                      <a:pt x="145" y="64"/>
                    </a:lnTo>
                    <a:moveTo>
                      <a:pt x="145" y="118"/>
                    </a:moveTo>
                    <a:lnTo>
                      <a:pt x="145" y="118"/>
                    </a:lnTo>
                    <a:lnTo>
                      <a:pt x="150" y="118"/>
                    </a:lnTo>
                    <a:lnTo>
                      <a:pt x="150" y="118"/>
                    </a:lnTo>
                    <a:lnTo>
                      <a:pt x="145" y="118"/>
                    </a:lnTo>
                    <a:lnTo>
                      <a:pt x="145" y="118"/>
                    </a:lnTo>
                    <a:lnTo>
                      <a:pt x="141" y="118"/>
                    </a:lnTo>
                    <a:lnTo>
                      <a:pt x="141" y="118"/>
                    </a:lnTo>
                    <a:lnTo>
                      <a:pt x="141" y="114"/>
                    </a:lnTo>
                    <a:lnTo>
                      <a:pt x="141" y="114"/>
                    </a:lnTo>
                    <a:lnTo>
                      <a:pt x="145" y="114"/>
                    </a:lnTo>
                    <a:lnTo>
                      <a:pt x="145" y="114"/>
                    </a:lnTo>
                    <a:lnTo>
                      <a:pt x="145" y="118"/>
                    </a:lnTo>
                    <a:moveTo>
                      <a:pt x="173" y="100"/>
                    </a:moveTo>
                    <a:lnTo>
                      <a:pt x="173" y="100"/>
                    </a:lnTo>
                    <a:lnTo>
                      <a:pt x="173" y="100"/>
                    </a:lnTo>
                    <a:lnTo>
                      <a:pt x="173" y="100"/>
                    </a:lnTo>
                    <a:lnTo>
                      <a:pt x="168" y="105"/>
                    </a:lnTo>
                    <a:lnTo>
                      <a:pt x="168" y="105"/>
                    </a:lnTo>
                    <a:lnTo>
                      <a:pt x="168" y="105"/>
                    </a:lnTo>
                    <a:lnTo>
                      <a:pt x="163" y="105"/>
                    </a:lnTo>
                    <a:lnTo>
                      <a:pt x="163" y="105"/>
                    </a:lnTo>
                    <a:lnTo>
                      <a:pt x="163" y="105"/>
                    </a:lnTo>
                    <a:lnTo>
                      <a:pt x="163" y="109"/>
                    </a:lnTo>
                    <a:lnTo>
                      <a:pt x="163" y="109"/>
                    </a:lnTo>
                    <a:lnTo>
                      <a:pt x="159" y="109"/>
                    </a:lnTo>
                    <a:lnTo>
                      <a:pt x="159" y="109"/>
                    </a:lnTo>
                    <a:lnTo>
                      <a:pt x="159" y="109"/>
                    </a:lnTo>
                    <a:lnTo>
                      <a:pt x="154" y="109"/>
                    </a:lnTo>
                    <a:lnTo>
                      <a:pt x="154" y="109"/>
                    </a:lnTo>
                    <a:lnTo>
                      <a:pt x="154" y="105"/>
                    </a:lnTo>
                    <a:lnTo>
                      <a:pt x="154" y="105"/>
                    </a:lnTo>
                    <a:lnTo>
                      <a:pt x="154" y="105"/>
                    </a:lnTo>
                    <a:lnTo>
                      <a:pt x="154" y="105"/>
                    </a:lnTo>
                    <a:lnTo>
                      <a:pt x="154" y="105"/>
                    </a:lnTo>
                    <a:lnTo>
                      <a:pt x="154" y="105"/>
                    </a:lnTo>
                    <a:lnTo>
                      <a:pt x="150" y="105"/>
                    </a:lnTo>
                    <a:lnTo>
                      <a:pt x="150" y="109"/>
                    </a:lnTo>
                    <a:lnTo>
                      <a:pt x="150" y="109"/>
                    </a:lnTo>
                    <a:lnTo>
                      <a:pt x="150" y="105"/>
                    </a:lnTo>
                    <a:lnTo>
                      <a:pt x="145" y="105"/>
                    </a:lnTo>
                    <a:lnTo>
                      <a:pt x="145" y="105"/>
                    </a:lnTo>
                    <a:lnTo>
                      <a:pt x="145" y="105"/>
                    </a:lnTo>
                    <a:lnTo>
                      <a:pt x="145" y="105"/>
                    </a:lnTo>
                    <a:lnTo>
                      <a:pt x="145" y="109"/>
                    </a:lnTo>
                    <a:lnTo>
                      <a:pt x="145" y="105"/>
                    </a:lnTo>
                    <a:lnTo>
                      <a:pt x="141" y="100"/>
                    </a:lnTo>
                    <a:lnTo>
                      <a:pt x="141" y="100"/>
                    </a:lnTo>
                    <a:lnTo>
                      <a:pt x="145" y="96"/>
                    </a:lnTo>
                    <a:lnTo>
                      <a:pt x="145" y="96"/>
                    </a:lnTo>
                    <a:lnTo>
                      <a:pt x="150" y="96"/>
                    </a:lnTo>
                    <a:lnTo>
                      <a:pt x="150" y="96"/>
                    </a:lnTo>
                    <a:lnTo>
                      <a:pt x="154" y="100"/>
                    </a:lnTo>
                    <a:lnTo>
                      <a:pt x="154" y="105"/>
                    </a:lnTo>
                    <a:lnTo>
                      <a:pt x="159" y="105"/>
                    </a:lnTo>
                    <a:lnTo>
                      <a:pt x="159" y="105"/>
                    </a:lnTo>
                    <a:lnTo>
                      <a:pt x="163" y="100"/>
                    </a:lnTo>
                    <a:lnTo>
                      <a:pt x="163" y="100"/>
                    </a:lnTo>
                    <a:lnTo>
                      <a:pt x="163" y="100"/>
                    </a:lnTo>
                    <a:lnTo>
                      <a:pt x="163" y="100"/>
                    </a:lnTo>
                    <a:lnTo>
                      <a:pt x="163" y="100"/>
                    </a:lnTo>
                    <a:lnTo>
                      <a:pt x="163" y="100"/>
                    </a:lnTo>
                    <a:lnTo>
                      <a:pt x="168" y="100"/>
                    </a:lnTo>
                    <a:lnTo>
                      <a:pt x="168" y="100"/>
                    </a:lnTo>
                    <a:lnTo>
                      <a:pt x="173" y="100"/>
                    </a:lnTo>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微软雅黑" panose="020B0503020204020204" pitchFamily="34" charset="-122"/>
                  <a:ea typeface="+mn-ea"/>
                  <a:cs typeface="+mn-cs"/>
                </a:endParaRPr>
              </a:p>
            </p:txBody>
          </p:sp>
          <p:sp>
            <p:nvSpPr>
              <p:cNvPr id="114" name="Freeform 12"/>
              <p:cNvSpPr>
                <a:spLocks noEditPoints="1"/>
              </p:cNvSpPr>
              <p:nvPr/>
            </p:nvSpPr>
            <p:spPr bwMode="auto">
              <a:xfrm>
                <a:off x="1397001" y="2736850"/>
                <a:ext cx="309563" cy="439737"/>
              </a:xfrm>
              <a:custGeom>
                <a:avLst/>
                <a:gdLst>
                  <a:gd name="T0" fmla="*/ 59 w 195"/>
                  <a:gd name="T1" fmla="*/ 177 h 277"/>
                  <a:gd name="T2" fmla="*/ 36 w 195"/>
                  <a:gd name="T3" fmla="*/ 231 h 277"/>
                  <a:gd name="T4" fmla="*/ 32 w 195"/>
                  <a:gd name="T5" fmla="*/ 227 h 277"/>
                  <a:gd name="T6" fmla="*/ 36 w 195"/>
                  <a:gd name="T7" fmla="*/ 227 h 277"/>
                  <a:gd name="T8" fmla="*/ 45 w 195"/>
                  <a:gd name="T9" fmla="*/ 222 h 277"/>
                  <a:gd name="T10" fmla="*/ 45 w 195"/>
                  <a:gd name="T11" fmla="*/ 218 h 277"/>
                  <a:gd name="T12" fmla="*/ 50 w 195"/>
                  <a:gd name="T13" fmla="*/ 218 h 277"/>
                  <a:gd name="T14" fmla="*/ 41 w 195"/>
                  <a:gd name="T15" fmla="*/ 227 h 277"/>
                  <a:gd name="T16" fmla="*/ 36 w 195"/>
                  <a:gd name="T17" fmla="*/ 222 h 277"/>
                  <a:gd name="T18" fmla="*/ 41 w 195"/>
                  <a:gd name="T19" fmla="*/ 222 h 277"/>
                  <a:gd name="T20" fmla="*/ 109 w 195"/>
                  <a:gd name="T21" fmla="*/ 154 h 277"/>
                  <a:gd name="T22" fmla="*/ 159 w 195"/>
                  <a:gd name="T23" fmla="*/ 218 h 277"/>
                  <a:gd name="T24" fmla="*/ 141 w 195"/>
                  <a:gd name="T25" fmla="*/ 195 h 277"/>
                  <a:gd name="T26" fmla="*/ 141 w 195"/>
                  <a:gd name="T27" fmla="*/ 172 h 277"/>
                  <a:gd name="T28" fmla="*/ 118 w 195"/>
                  <a:gd name="T29" fmla="*/ 181 h 277"/>
                  <a:gd name="T30" fmla="*/ 123 w 195"/>
                  <a:gd name="T31" fmla="*/ 190 h 277"/>
                  <a:gd name="T32" fmla="*/ 123 w 195"/>
                  <a:gd name="T33" fmla="*/ 204 h 277"/>
                  <a:gd name="T34" fmla="*/ 132 w 195"/>
                  <a:gd name="T35" fmla="*/ 200 h 277"/>
                  <a:gd name="T36" fmla="*/ 136 w 195"/>
                  <a:gd name="T37" fmla="*/ 209 h 277"/>
                  <a:gd name="T38" fmla="*/ 154 w 195"/>
                  <a:gd name="T39" fmla="*/ 240 h 277"/>
                  <a:gd name="T40" fmla="*/ 136 w 195"/>
                  <a:gd name="T41" fmla="*/ 240 h 277"/>
                  <a:gd name="T42" fmla="*/ 136 w 195"/>
                  <a:gd name="T43" fmla="*/ 231 h 277"/>
                  <a:gd name="T44" fmla="*/ 132 w 195"/>
                  <a:gd name="T45" fmla="*/ 213 h 277"/>
                  <a:gd name="T46" fmla="*/ 127 w 195"/>
                  <a:gd name="T47" fmla="*/ 209 h 277"/>
                  <a:gd name="T48" fmla="*/ 123 w 195"/>
                  <a:gd name="T49" fmla="*/ 236 h 277"/>
                  <a:gd name="T50" fmla="*/ 136 w 195"/>
                  <a:gd name="T51" fmla="*/ 249 h 277"/>
                  <a:gd name="T52" fmla="*/ 127 w 195"/>
                  <a:gd name="T53" fmla="*/ 272 h 277"/>
                  <a:gd name="T54" fmla="*/ 168 w 195"/>
                  <a:gd name="T55" fmla="*/ 249 h 277"/>
                  <a:gd name="T56" fmla="*/ 172 w 195"/>
                  <a:gd name="T57" fmla="*/ 263 h 277"/>
                  <a:gd name="T58" fmla="*/ 182 w 195"/>
                  <a:gd name="T59" fmla="*/ 272 h 277"/>
                  <a:gd name="T60" fmla="*/ 195 w 195"/>
                  <a:gd name="T61" fmla="*/ 254 h 277"/>
                  <a:gd name="T62" fmla="*/ 172 w 195"/>
                  <a:gd name="T63" fmla="*/ 240 h 277"/>
                  <a:gd name="T64" fmla="*/ 95 w 195"/>
                  <a:gd name="T65" fmla="*/ 41 h 277"/>
                  <a:gd name="T66" fmla="*/ 100 w 195"/>
                  <a:gd name="T67" fmla="*/ 27 h 277"/>
                  <a:gd name="T68" fmla="*/ 109 w 195"/>
                  <a:gd name="T69" fmla="*/ 5 h 277"/>
                  <a:gd name="T70" fmla="*/ 123 w 195"/>
                  <a:gd name="T71" fmla="*/ 5 h 277"/>
                  <a:gd name="T72" fmla="*/ 123 w 195"/>
                  <a:gd name="T73" fmla="*/ 18 h 277"/>
                  <a:gd name="T74" fmla="*/ 109 w 195"/>
                  <a:gd name="T75" fmla="*/ 41 h 277"/>
                  <a:gd name="T76" fmla="*/ 104 w 195"/>
                  <a:gd name="T77" fmla="*/ 45 h 277"/>
                  <a:gd name="T78" fmla="*/ 95 w 195"/>
                  <a:gd name="T79" fmla="*/ 41 h 277"/>
                  <a:gd name="T80" fmla="*/ 91 w 195"/>
                  <a:gd name="T81" fmla="*/ 45 h 277"/>
                  <a:gd name="T82" fmla="*/ 104 w 195"/>
                  <a:gd name="T83" fmla="*/ 50 h 277"/>
                  <a:gd name="T84" fmla="*/ 86 w 195"/>
                  <a:gd name="T85" fmla="*/ 73 h 277"/>
                  <a:gd name="T86" fmla="*/ 132 w 195"/>
                  <a:gd name="T87" fmla="*/ 118 h 277"/>
                  <a:gd name="T88" fmla="*/ 145 w 195"/>
                  <a:gd name="T89" fmla="*/ 118 h 277"/>
                  <a:gd name="T90" fmla="*/ 145 w 195"/>
                  <a:gd name="T91" fmla="*/ 127 h 277"/>
                  <a:gd name="T92" fmla="*/ 113 w 195"/>
                  <a:gd name="T93" fmla="*/ 168 h 277"/>
                  <a:gd name="T94" fmla="*/ 104 w 195"/>
                  <a:gd name="T95" fmla="*/ 186 h 277"/>
                  <a:gd name="T96" fmla="*/ 95 w 195"/>
                  <a:gd name="T97" fmla="*/ 186 h 277"/>
                  <a:gd name="T98" fmla="*/ 64 w 195"/>
                  <a:gd name="T99" fmla="*/ 213 h 277"/>
                  <a:gd name="T100" fmla="*/ 55 w 195"/>
                  <a:gd name="T101" fmla="*/ 227 h 277"/>
                  <a:gd name="T102" fmla="*/ 45 w 195"/>
                  <a:gd name="T103" fmla="*/ 213 h 277"/>
                  <a:gd name="T104" fmla="*/ 59 w 195"/>
                  <a:gd name="T105" fmla="*/ 204 h 277"/>
                  <a:gd name="T106" fmla="*/ 64 w 195"/>
                  <a:gd name="T107" fmla="*/ 200 h 277"/>
                  <a:gd name="T108" fmla="*/ 32 w 195"/>
                  <a:gd name="T109" fmla="*/ 249 h 277"/>
                  <a:gd name="T110" fmla="*/ 18 w 195"/>
                  <a:gd name="T111" fmla="*/ 254 h 277"/>
                  <a:gd name="T112" fmla="*/ 5 w 195"/>
                  <a:gd name="T113" fmla="*/ 240 h 277"/>
                  <a:gd name="T114" fmla="*/ 5 w 195"/>
                  <a:gd name="T115" fmla="*/ 236 h 277"/>
                  <a:gd name="T116" fmla="*/ 14 w 195"/>
                  <a:gd name="T117" fmla="*/ 231 h 277"/>
                  <a:gd name="T118" fmla="*/ 27 w 195"/>
                  <a:gd name="T119" fmla="*/ 231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5" h="277">
                    <a:moveTo>
                      <a:pt x="68" y="172"/>
                    </a:moveTo>
                    <a:lnTo>
                      <a:pt x="68" y="172"/>
                    </a:lnTo>
                    <a:lnTo>
                      <a:pt x="68" y="172"/>
                    </a:lnTo>
                    <a:lnTo>
                      <a:pt x="68" y="177"/>
                    </a:lnTo>
                    <a:lnTo>
                      <a:pt x="68" y="177"/>
                    </a:lnTo>
                    <a:lnTo>
                      <a:pt x="68" y="177"/>
                    </a:lnTo>
                    <a:lnTo>
                      <a:pt x="64" y="177"/>
                    </a:lnTo>
                    <a:lnTo>
                      <a:pt x="64" y="177"/>
                    </a:lnTo>
                    <a:lnTo>
                      <a:pt x="64" y="177"/>
                    </a:lnTo>
                    <a:lnTo>
                      <a:pt x="64" y="177"/>
                    </a:lnTo>
                    <a:lnTo>
                      <a:pt x="59" y="172"/>
                    </a:lnTo>
                    <a:lnTo>
                      <a:pt x="59" y="177"/>
                    </a:lnTo>
                    <a:lnTo>
                      <a:pt x="59" y="172"/>
                    </a:lnTo>
                    <a:lnTo>
                      <a:pt x="64" y="172"/>
                    </a:lnTo>
                    <a:lnTo>
                      <a:pt x="64" y="172"/>
                    </a:lnTo>
                    <a:lnTo>
                      <a:pt x="64" y="172"/>
                    </a:lnTo>
                    <a:lnTo>
                      <a:pt x="68" y="172"/>
                    </a:lnTo>
                    <a:lnTo>
                      <a:pt x="68" y="172"/>
                    </a:lnTo>
                    <a:lnTo>
                      <a:pt x="68" y="172"/>
                    </a:lnTo>
                    <a:moveTo>
                      <a:pt x="36" y="227"/>
                    </a:moveTo>
                    <a:lnTo>
                      <a:pt x="36" y="227"/>
                    </a:lnTo>
                    <a:lnTo>
                      <a:pt x="36" y="231"/>
                    </a:lnTo>
                    <a:lnTo>
                      <a:pt x="36" y="231"/>
                    </a:lnTo>
                    <a:lnTo>
                      <a:pt x="36" y="231"/>
                    </a:lnTo>
                    <a:lnTo>
                      <a:pt x="32" y="231"/>
                    </a:lnTo>
                    <a:lnTo>
                      <a:pt x="32" y="231"/>
                    </a:lnTo>
                    <a:lnTo>
                      <a:pt x="32" y="231"/>
                    </a:lnTo>
                    <a:lnTo>
                      <a:pt x="27" y="231"/>
                    </a:lnTo>
                    <a:lnTo>
                      <a:pt x="27" y="231"/>
                    </a:lnTo>
                    <a:lnTo>
                      <a:pt x="27" y="231"/>
                    </a:lnTo>
                    <a:lnTo>
                      <a:pt x="27" y="227"/>
                    </a:lnTo>
                    <a:lnTo>
                      <a:pt x="27" y="227"/>
                    </a:lnTo>
                    <a:lnTo>
                      <a:pt x="27" y="222"/>
                    </a:lnTo>
                    <a:lnTo>
                      <a:pt x="32" y="222"/>
                    </a:lnTo>
                    <a:lnTo>
                      <a:pt x="32" y="227"/>
                    </a:lnTo>
                    <a:lnTo>
                      <a:pt x="32" y="227"/>
                    </a:lnTo>
                    <a:lnTo>
                      <a:pt x="32" y="227"/>
                    </a:lnTo>
                    <a:lnTo>
                      <a:pt x="32" y="227"/>
                    </a:lnTo>
                    <a:lnTo>
                      <a:pt x="32" y="227"/>
                    </a:lnTo>
                    <a:lnTo>
                      <a:pt x="32" y="227"/>
                    </a:lnTo>
                    <a:lnTo>
                      <a:pt x="32" y="227"/>
                    </a:lnTo>
                    <a:lnTo>
                      <a:pt x="32" y="227"/>
                    </a:lnTo>
                    <a:lnTo>
                      <a:pt x="32" y="227"/>
                    </a:lnTo>
                    <a:lnTo>
                      <a:pt x="32" y="227"/>
                    </a:lnTo>
                    <a:lnTo>
                      <a:pt x="32" y="222"/>
                    </a:lnTo>
                    <a:lnTo>
                      <a:pt x="32" y="222"/>
                    </a:lnTo>
                    <a:lnTo>
                      <a:pt x="36" y="227"/>
                    </a:lnTo>
                    <a:lnTo>
                      <a:pt x="36" y="227"/>
                    </a:lnTo>
                    <a:lnTo>
                      <a:pt x="36" y="227"/>
                    </a:lnTo>
                    <a:moveTo>
                      <a:pt x="50" y="218"/>
                    </a:moveTo>
                    <a:lnTo>
                      <a:pt x="50" y="218"/>
                    </a:lnTo>
                    <a:lnTo>
                      <a:pt x="50" y="222"/>
                    </a:lnTo>
                    <a:lnTo>
                      <a:pt x="50" y="222"/>
                    </a:lnTo>
                    <a:lnTo>
                      <a:pt x="50" y="227"/>
                    </a:lnTo>
                    <a:lnTo>
                      <a:pt x="50" y="227"/>
                    </a:lnTo>
                    <a:lnTo>
                      <a:pt x="50" y="222"/>
                    </a:lnTo>
                    <a:lnTo>
                      <a:pt x="50" y="222"/>
                    </a:lnTo>
                    <a:lnTo>
                      <a:pt x="45" y="222"/>
                    </a:lnTo>
                    <a:lnTo>
                      <a:pt x="45" y="222"/>
                    </a:lnTo>
                    <a:lnTo>
                      <a:pt x="45" y="222"/>
                    </a:lnTo>
                    <a:lnTo>
                      <a:pt x="45" y="222"/>
                    </a:lnTo>
                    <a:lnTo>
                      <a:pt x="45" y="222"/>
                    </a:lnTo>
                    <a:lnTo>
                      <a:pt x="45" y="222"/>
                    </a:lnTo>
                    <a:lnTo>
                      <a:pt x="45" y="222"/>
                    </a:lnTo>
                    <a:lnTo>
                      <a:pt x="45" y="218"/>
                    </a:lnTo>
                    <a:lnTo>
                      <a:pt x="45" y="218"/>
                    </a:lnTo>
                    <a:lnTo>
                      <a:pt x="45" y="218"/>
                    </a:lnTo>
                    <a:lnTo>
                      <a:pt x="45" y="218"/>
                    </a:lnTo>
                    <a:lnTo>
                      <a:pt x="45" y="218"/>
                    </a:lnTo>
                    <a:lnTo>
                      <a:pt x="45" y="218"/>
                    </a:lnTo>
                    <a:lnTo>
                      <a:pt x="45" y="218"/>
                    </a:lnTo>
                    <a:lnTo>
                      <a:pt x="45" y="218"/>
                    </a:lnTo>
                    <a:lnTo>
                      <a:pt x="45" y="218"/>
                    </a:lnTo>
                    <a:lnTo>
                      <a:pt x="45" y="218"/>
                    </a:lnTo>
                    <a:lnTo>
                      <a:pt x="45" y="218"/>
                    </a:lnTo>
                    <a:lnTo>
                      <a:pt x="45" y="213"/>
                    </a:lnTo>
                    <a:lnTo>
                      <a:pt x="45" y="213"/>
                    </a:lnTo>
                    <a:lnTo>
                      <a:pt x="45" y="213"/>
                    </a:lnTo>
                    <a:lnTo>
                      <a:pt x="45" y="213"/>
                    </a:lnTo>
                    <a:lnTo>
                      <a:pt x="50" y="218"/>
                    </a:lnTo>
                    <a:lnTo>
                      <a:pt x="50" y="218"/>
                    </a:lnTo>
                    <a:lnTo>
                      <a:pt x="50" y="218"/>
                    </a:lnTo>
                    <a:lnTo>
                      <a:pt x="50" y="218"/>
                    </a:lnTo>
                    <a:lnTo>
                      <a:pt x="50" y="218"/>
                    </a:lnTo>
                    <a:moveTo>
                      <a:pt x="41" y="222"/>
                    </a:moveTo>
                    <a:lnTo>
                      <a:pt x="41" y="222"/>
                    </a:lnTo>
                    <a:lnTo>
                      <a:pt x="41" y="227"/>
                    </a:lnTo>
                    <a:lnTo>
                      <a:pt x="41" y="227"/>
                    </a:lnTo>
                    <a:lnTo>
                      <a:pt x="41" y="227"/>
                    </a:lnTo>
                    <a:lnTo>
                      <a:pt x="41" y="227"/>
                    </a:lnTo>
                    <a:lnTo>
                      <a:pt x="41" y="227"/>
                    </a:lnTo>
                    <a:lnTo>
                      <a:pt x="41" y="227"/>
                    </a:lnTo>
                    <a:lnTo>
                      <a:pt x="41" y="231"/>
                    </a:lnTo>
                    <a:lnTo>
                      <a:pt x="41" y="231"/>
                    </a:lnTo>
                    <a:lnTo>
                      <a:pt x="41" y="227"/>
                    </a:lnTo>
                    <a:lnTo>
                      <a:pt x="41" y="227"/>
                    </a:lnTo>
                    <a:lnTo>
                      <a:pt x="36" y="227"/>
                    </a:lnTo>
                    <a:lnTo>
                      <a:pt x="36" y="227"/>
                    </a:lnTo>
                    <a:lnTo>
                      <a:pt x="36" y="227"/>
                    </a:lnTo>
                    <a:lnTo>
                      <a:pt x="36" y="227"/>
                    </a:lnTo>
                    <a:lnTo>
                      <a:pt x="36" y="227"/>
                    </a:lnTo>
                    <a:lnTo>
                      <a:pt x="36" y="227"/>
                    </a:lnTo>
                    <a:lnTo>
                      <a:pt x="36" y="222"/>
                    </a:lnTo>
                    <a:lnTo>
                      <a:pt x="36" y="222"/>
                    </a:lnTo>
                    <a:lnTo>
                      <a:pt x="36" y="222"/>
                    </a:lnTo>
                    <a:lnTo>
                      <a:pt x="36" y="222"/>
                    </a:lnTo>
                    <a:lnTo>
                      <a:pt x="32" y="222"/>
                    </a:lnTo>
                    <a:lnTo>
                      <a:pt x="36" y="222"/>
                    </a:lnTo>
                    <a:lnTo>
                      <a:pt x="36" y="222"/>
                    </a:lnTo>
                    <a:lnTo>
                      <a:pt x="36" y="222"/>
                    </a:lnTo>
                    <a:lnTo>
                      <a:pt x="41" y="222"/>
                    </a:lnTo>
                    <a:lnTo>
                      <a:pt x="41" y="222"/>
                    </a:lnTo>
                    <a:lnTo>
                      <a:pt x="41" y="222"/>
                    </a:lnTo>
                    <a:lnTo>
                      <a:pt x="41" y="222"/>
                    </a:lnTo>
                    <a:lnTo>
                      <a:pt x="41" y="222"/>
                    </a:lnTo>
                    <a:lnTo>
                      <a:pt x="41" y="222"/>
                    </a:lnTo>
                    <a:lnTo>
                      <a:pt x="41" y="218"/>
                    </a:lnTo>
                    <a:lnTo>
                      <a:pt x="41" y="222"/>
                    </a:lnTo>
                    <a:lnTo>
                      <a:pt x="41" y="222"/>
                    </a:lnTo>
                    <a:lnTo>
                      <a:pt x="41" y="222"/>
                    </a:lnTo>
                    <a:moveTo>
                      <a:pt x="118" y="154"/>
                    </a:moveTo>
                    <a:lnTo>
                      <a:pt x="118" y="154"/>
                    </a:lnTo>
                    <a:lnTo>
                      <a:pt x="118" y="154"/>
                    </a:lnTo>
                    <a:lnTo>
                      <a:pt x="118" y="154"/>
                    </a:lnTo>
                    <a:lnTo>
                      <a:pt x="113" y="154"/>
                    </a:lnTo>
                    <a:lnTo>
                      <a:pt x="113" y="154"/>
                    </a:lnTo>
                    <a:lnTo>
                      <a:pt x="113" y="154"/>
                    </a:lnTo>
                    <a:lnTo>
                      <a:pt x="113" y="154"/>
                    </a:lnTo>
                    <a:lnTo>
                      <a:pt x="109" y="154"/>
                    </a:lnTo>
                    <a:lnTo>
                      <a:pt x="109" y="154"/>
                    </a:lnTo>
                    <a:lnTo>
                      <a:pt x="109" y="154"/>
                    </a:lnTo>
                    <a:lnTo>
                      <a:pt x="109" y="154"/>
                    </a:lnTo>
                    <a:lnTo>
                      <a:pt x="113" y="154"/>
                    </a:lnTo>
                    <a:lnTo>
                      <a:pt x="113" y="150"/>
                    </a:lnTo>
                    <a:lnTo>
                      <a:pt x="113" y="150"/>
                    </a:lnTo>
                    <a:lnTo>
                      <a:pt x="113" y="154"/>
                    </a:lnTo>
                    <a:lnTo>
                      <a:pt x="113" y="154"/>
                    </a:lnTo>
                    <a:lnTo>
                      <a:pt x="118" y="154"/>
                    </a:lnTo>
                    <a:moveTo>
                      <a:pt x="168" y="227"/>
                    </a:moveTo>
                    <a:lnTo>
                      <a:pt x="168" y="227"/>
                    </a:lnTo>
                    <a:lnTo>
                      <a:pt x="163" y="227"/>
                    </a:lnTo>
                    <a:lnTo>
                      <a:pt x="159" y="222"/>
                    </a:lnTo>
                    <a:lnTo>
                      <a:pt x="159" y="222"/>
                    </a:lnTo>
                    <a:lnTo>
                      <a:pt x="159" y="218"/>
                    </a:lnTo>
                    <a:lnTo>
                      <a:pt x="150" y="213"/>
                    </a:lnTo>
                    <a:lnTo>
                      <a:pt x="150" y="209"/>
                    </a:lnTo>
                    <a:lnTo>
                      <a:pt x="150" y="209"/>
                    </a:lnTo>
                    <a:lnTo>
                      <a:pt x="150" y="209"/>
                    </a:lnTo>
                    <a:lnTo>
                      <a:pt x="150" y="209"/>
                    </a:lnTo>
                    <a:lnTo>
                      <a:pt x="150" y="204"/>
                    </a:lnTo>
                    <a:lnTo>
                      <a:pt x="150" y="204"/>
                    </a:lnTo>
                    <a:lnTo>
                      <a:pt x="150" y="204"/>
                    </a:lnTo>
                    <a:lnTo>
                      <a:pt x="150" y="200"/>
                    </a:lnTo>
                    <a:lnTo>
                      <a:pt x="145" y="200"/>
                    </a:lnTo>
                    <a:lnTo>
                      <a:pt x="141" y="195"/>
                    </a:lnTo>
                    <a:lnTo>
                      <a:pt x="141" y="195"/>
                    </a:lnTo>
                    <a:lnTo>
                      <a:pt x="141" y="195"/>
                    </a:lnTo>
                    <a:lnTo>
                      <a:pt x="136" y="190"/>
                    </a:lnTo>
                    <a:lnTo>
                      <a:pt x="136" y="190"/>
                    </a:lnTo>
                    <a:lnTo>
                      <a:pt x="136" y="186"/>
                    </a:lnTo>
                    <a:lnTo>
                      <a:pt x="136" y="186"/>
                    </a:lnTo>
                    <a:lnTo>
                      <a:pt x="136" y="181"/>
                    </a:lnTo>
                    <a:lnTo>
                      <a:pt x="136" y="181"/>
                    </a:lnTo>
                    <a:lnTo>
                      <a:pt x="141" y="177"/>
                    </a:lnTo>
                    <a:lnTo>
                      <a:pt x="141" y="177"/>
                    </a:lnTo>
                    <a:lnTo>
                      <a:pt x="141" y="177"/>
                    </a:lnTo>
                    <a:lnTo>
                      <a:pt x="141" y="177"/>
                    </a:lnTo>
                    <a:lnTo>
                      <a:pt x="141" y="172"/>
                    </a:lnTo>
                    <a:lnTo>
                      <a:pt x="132" y="172"/>
                    </a:lnTo>
                    <a:lnTo>
                      <a:pt x="127" y="172"/>
                    </a:lnTo>
                    <a:lnTo>
                      <a:pt x="127" y="172"/>
                    </a:lnTo>
                    <a:lnTo>
                      <a:pt x="127" y="168"/>
                    </a:lnTo>
                    <a:lnTo>
                      <a:pt x="123" y="172"/>
                    </a:lnTo>
                    <a:lnTo>
                      <a:pt x="123" y="172"/>
                    </a:lnTo>
                    <a:lnTo>
                      <a:pt x="118" y="168"/>
                    </a:lnTo>
                    <a:lnTo>
                      <a:pt x="118" y="168"/>
                    </a:lnTo>
                    <a:lnTo>
                      <a:pt x="118" y="172"/>
                    </a:lnTo>
                    <a:lnTo>
                      <a:pt x="118" y="177"/>
                    </a:lnTo>
                    <a:lnTo>
                      <a:pt x="118" y="181"/>
                    </a:lnTo>
                    <a:lnTo>
                      <a:pt x="118" y="181"/>
                    </a:lnTo>
                    <a:lnTo>
                      <a:pt x="118" y="181"/>
                    </a:lnTo>
                    <a:lnTo>
                      <a:pt x="113" y="181"/>
                    </a:lnTo>
                    <a:lnTo>
                      <a:pt x="113" y="181"/>
                    </a:lnTo>
                    <a:lnTo>
                      <a:pt x="113" y="181"/>
                    </a:lnTo>
                    <a:lnTo>
                      <a:pt x="113" y="186"/>
                    </a:lnTo>
                    <a:lnTo>
                      <a:pt x="113" y="186"/>
                    </a:lnTo>
                    <a:lnTo>
                      <a:pt x="113" y="190"/>
                    </a:lnTo>
                    <a:lnTo>
                      <a:pt x="113" y="190"/>
                    </a:lnTo>
                    <a:lnTo>
                      <a:pt x="118" y="190"/>
                    </a:lnTo>
                    <a:lnTo>
                      <a:pt x="118" y="190"/>
                    </a:lnTo>
                    <a:lnTo>
                      <a:pt x="118" y="190"/>
                    </a:lnTo>
                    <a:lnTo>
                      <a:pt x="123" y="190"/>
                    </a:lnTo>
                    <a:lnTo>
                      <a:pt x="123" y="190"/>
                    </a:lnTo>
                    <a:lnTo>
                      <a:pt x="123" y="190"/>
                    </a:lnTo>
                    <a:lnTo>
                      <a:pt x="123" y="195"/>
                    </a:lnTo>
                    <a:lnTo>
                      <a:pt x="123" y="195"/>
                    </a:lnTo>
                    <a:lnTo>
                      <a:pt x="123" y="195"/>
                    </a:lnTo>
                    <a:lnTo>
                      <a:pt x="123" y="195"/>
                    </a:lnTo>
                    <a:lnTo>
                      <a:pt x="123" y="195"/>
                    </a:lnTo>
                    <a:lnTo>
                      <a:pt x="123" y="200"/>
                    </a:lnTo>
                    <a:lnTo>
                      <a:pt x="127" y="200"/>
                    </a:lnTo>
                    <a:lnTo>
                      <a:pt x="123" y="200"/>
                    </a:lnTo>
                    <a:lnTo>
                      <a:pt x="123" y="204"/>
                    </a:lnTo>
                    <a:lnTo>
                      <a:pt x="123" y="204"/>
                    </a:lnTo>
                    <a:lnTo>
                      <a:pt x="123" y="204"/>
                    </a:lnTo>
                    <a:lnTo>
                      <a:pt x="123" y="204"/>
                    </a:lnTo>
                    <a:lnTo>
                      <a:pt x="127" y="204"/>
                    </a:lnTo>
                    <a:lnTo>
                      <a:pt x="127" y="204"/>
                    </a:lnTo>
                    <a:lnTo>
                      <a:pt x="127" y="204"/>
                    </a:lnTo>
                    <a:lnTo>
                      <a:pt x="127" y="200"/>
                    </a:lnTo>
                    <a:lnTo>
                      <a:pt x="127" y="200"/>
                    </a:lnTo>
                    <a:lnTo>
                      <a:pt x="127" y="200"/>
                    </a:lnTo>
                    <a:lnTo>
                      <a:pt x="127" y="200"/>
                    </a:lnTo>
                    <a:lnTo>
                      <a:pt x="132" y="200"/>
                    </a:lnTo>
                    <a:lnTo>
                      <a:pt x="127" y="204"/>
                    </a:lnTo>
                    <a:lnTo>
                      <a:pt x="132" y="200"/>
                    </a:lnTo>
                    <a:lnTo>
                      <a:pt x="132" y="200"/>
                    </a:lnTo>
                    <a:lnTo>
                      <a:pt x="136" y="204"/>
                    </a:lnTo>
                    <a:lnTo>
                      <a:pt x="132" y="204"/>
                    </a:lnTo>
                    <a:lnTo>
                      <a:pt x="132" y="204"/>
                    </a:lnTo>
                    <a:lnTo>
                      <a:pt x="132" y="204"/>
                    </a:lnTo>
                    <a:lnTo>
                      <a:pt x="132" y="204"/>
                    </a:lnTo>
                    <a:lnTo>
                      <a:pt x="132" y="209"/>
                    </a:lnTo>
                    <a:lnTo>
                      <a:pt x="132" y="209"/>
                    </a:lnTo>
                    <a:lnTo>
                      <a:pt x="132" y="209"/>
                    </a:lnTo>
                    <a:lnTo>
                      <a:pt x="132" y="209"/>
                    </a:lnTo>
                    <a:lnTo>
                      <a:pt x="136" y="213"/>
                    </a:lnTo>
                    <a:lnTo>
                      <a:pt x="136" y="209"/>
                    </a:lnTo>
                    <a:lnTo>
                      <a:pt x="136" y="209"/>
                    </a:lnTo>
                    <a:lnTo>
                      <a:pt x="141" y="213"/>
                    </a:lnTo>
                    <a:lnTo>
                      <a:pt x="141" y="213"/>
                    </a:lnTo>
                    <a:lnTo>
                      <a:pt x="141" y="213"/>
                    </a:lnTo>
                    <a:lnTo>
                      <a:pt x="145" y="213"/>
                    </a:lnTo>
                    <a:lnTo>
                      <a:pt x="145" y="213"/>
                    </a:lnTo>
                    <a:lnTo>
                      <a:pt x="150" y="218"/>
                    </a:lnTo>
                    <a:lnTo>
                      <a:pt x="150" y="222"/>
                    </a:lnTo>
                    <a:lnTo>
                      <a:pt x="150" y="222"/>
                    </a:lnTo>
                    <a:lnTo>
                      <a:pt x="150" y="227"/>
                    </a:lnTo>
                    <a:lnTo>
                      <a:pt x="150" y="231"/>
                    </a:lnTo>
                    <a:lnTo>
                      <a:pt x="154" y="240"/>
                    </a:lnTo>
                    <a:lnTo>
                      <a:pt x="154" y="240"/>
                    </a:lnTo>
                    <a:lnTo>
                      <a:pt x="154" y="245"/>
                    </a:lnTo>
                    <a:lnTo>
                      <a:pt x="150" y="236"/>
                    </a:lnTo>
                    <a:lnTo>
                      <a:pt x="145" y="236"/>
                    </a:lnTo>
                    <a:lnTo>
                      <a:pt x="141" y="240"/>
                    </a:lnTo>
                    <a:lnTo>
                      <a:pt x="141" y="240"/>
                    </a:lnTo>
                    <a:lnTo>
                      <a:pt x="141" y="240"/>
                    </a:lnTo>
                    <a:lnTo>
                      <a:pt x="141" y="240"/>
                    </a:lnTo>
                    <a:lnTo>
                      <a:pt x="141" y="240"/>
                    </a:lnTo>
                    <a:lnTo>
                      <a:pt x="141" y="240"/>
                    </a:lnTo>
                    <a:lnTo>
                      <a:pt x="136" y="240"/>
                    </a:lnTo>
                    <a:lnTo>
                      <a:pt x="136" y="240"/>
                    </a:lnTo>
                    <a:lnTo>
                      <a:pt x="136" y="236"/>
                    </a:lnTo>
                    <a:lnTo>
                      <a:pt x="136" y="236"/>
                    </a:lnTo>
                    <a:lnTo>
                      <a:pt x="136" y="236"/>
                    </a:lnTo>
                    <a:lnTo>
                      <a:pt x="136" y="236"/>
                    </a:lnTo>
                    <a:lnTo>
                      <a:pt x="136" y="236"/>
                    </a:lnTo>
                    <a:lnTo>
                      <a:pt x="132" y="231"/>
                    </a:lnTo>
                    <a:lnTo>
                      <a:pt x="132" y="231"/>
                    </a:lnTo>
                    <a:lnTo>
                      <a:pt x="136" y="227"/>
                    </a:lnTo>
                    <a:lnTo>
                      <a:pt x="136" y="227"/>
                    </a:lnTo>
                    <a:lnTo>
                      <a:pt x="136" y="227"/>
                    </a:lnTo>
                    <a:lnTo>
                      <a:pt x="136" y="231"/>
                    </a:lnTo>
                    <a:lnTo>
                      <a:pt x="136" y="231"/>
                    </a:lnTo>
                    <a:lnTo>
                      <a:pt x="136" y="231"/>
                    </a:lnTo>
                    <a:lnTo>
                      <a:pt x="136" y="227"/>
                    </a:lnTo>
                    <a:lnTo>
                      <a:pt x="136" y="227"/>
                    </a:lnTo>
                    <a:lnTo>
                      <a:pt x="136" y="222"/>
                    </a:lnTo>
                    <a:lnTo>
                      <a:pt x="136" y="222"/>
                    </a:lnTo>
                    <a:lnTo>
                      <a:pt x="136" y="218"/>
                    </a:lnTo>
                    <a:lnTo>
                      <a:pt x="132" y="218"/>
                    </a:lnTo>
                    <a:lnTo>
                      <a:pt x="132" y="218"/>
                    </a:lnTo>
                    <a:lnTo>
                      <a:pt x="132" y="218"/>
                    </a:lnTo>
                    <a:lnTo>
                      <a:pt x="127" y="218"/>
                    </a:lnTo>
                    <a:lnTo>
                      <a:pt x="132" y="218"/>
                    </a:lnTo>
                    <a:lnTo>
                      <a:pt x="132" y="213"/>
                    </a:lnTo>
                    <a:lnTo>
                      <a:pt x="132" y="213"/>
                    </a:lnTo>
                    <a:lnTo>
                      <a:pt x="132" y="213"/>
                    </a:lnTo>
                    <a:lnTo>
                      <a:pt x="132" y="213"/>
                    </a:lnTo>
                    <a:lnTo>
                      <a:pt x="132" y="213"/>
                    </a:lnTo>
                    <a:lnTo>
                      <a:pt x="132" y="213"/>
                    </a:lnTo>
                    <a:lnTo>
                      <a:pt x="132" y="213"/>
                    </a:lnTo>
                    <a:lnTo>
                      <a:pt x="127" y="213"/>
                    </a:lnTo>
                    <a:lnTo>
                      <a:pt x="127" y="213"/>
                    </a:lnTo>
                    <a:lnTo>
                      <a:pt x="127" y="213"/>
                    </a:lnTo>
                    <a:lnTo>
                      <a:pt x="127" y="209"/>
                    </a:lnTo>
                    <a:lnTo>
                      <a:pt x="127" y="209"/>
                    </a:lnTo>
                    <a:lnTo>
                      <a:pt x="127" y="209"/>
                    </a:lnTo>
                    <a:lnTo>
                      <a:pt x="123" y="204"/>
                    </a:lnTo>
                    <a:lnTo>
                      <a:pt x="123" y="218"/>
                    </a:lnTo>
                    <a:lnTo>
                      <a:pt x="118" y="218"/>
                    </a:lnTo>
                    <a:lnTo>
                      <a:pt x="118" y="222"/>
                    </a:lnTo>
                    <a:lnTo>
                      <a:pt x="118" y="227"/>
                    </a:lnTo>
                    <a:lnTo>
                      <a:pt x="118" y="227"/>
                    </a:lnTo>
                    <a:lnTo>
                      <a:pt x="118" y="227"/>
                    </a:lnTo>
                    <a:lnTo>
                      <a:pt x="118" y="227"/>
                    </a:lnTo>
                    <a:lnTo>
                      <a:pt x="123" y="231"/>
                    </a:lnTo>
                    <a:lnTo>
                      <a:pt x="123" y="231"/>
                    </a:lnTo>
                    <a:lnTo>
                      <a:pt x="123" y="231"/>
                    </a:lnTo>
                    <a:lnTo>
                      <a:pt x="123" y="236"/>
                    </a:lnTo>
                    <a:lnTo>
                      <a:pt x="123" y="236"/>
                    </a:lnTo>
                    <a:lnTo>
                      <a:pt x="123" y="240"/>
                    </a:lnTo>
                    <a:lnTo>
                      <a:pt x="127" y="245"/>
                    </a:lnTo>
                    <a:lnTo>
                      <a:pt x="127" y="240"/>
                    </a:lnTo>
                    <a:lnTo>
                      <a:pt x="127" y="240"/>
                    </a:lnTo>
                    <a:lnTo>
                      <a:pt x="132" y="240"/>
                    </a:lnTo>
                    <a:lnTo>
                      <a:pt x="132" y="240"/>
                    </a:lnTo>
                    <a:lnTo>
                      <a:pt x="132" y="245"/>
                    </a:lnTo>
                    <a:lnTo>
                      <a:pt x="132" y="245"/>
                    </a:lnTo>
                    <a:lnTo>
                      <a:pt x="132" y="245"/>
                    </a:lnTo>
                    <a:lnTo>
                      <a:pt x="132" y="245"/>
                    </a:lnTo>
                    <a:lnTo>
                      <a:pt x="136" y="249"/>
                    </a:lnTo>
                    <a:lnTo>
                      <a:pt x="136" y="254"/>
                    </a:lnTo>
                    <a:lnTo>
                      <a:pt x="136" y="254"/>
                    </a:lnTo>
                    <a:lnTo>
                      <a:pt x="136" y="259"/>
                    </a:lnTo>
                    <a:lnTo>
                      <a:pt x="136" y="259"/>
                    </a:lnTo>
                    <a:lnTo>
                      <a:pt x="132" y="263"/>
                    </a:lnTo>
                    <a:lnTo>
                      <a:pt x="127" y="268"/>
                    </a:lnTo>
                    <a:lnTo>
                      <a:pt x="127" y="268"/>
                    </a:lnTo>
                    <a:lnTo>
                      <a:pt x="127" y="268"/>
                    </a:lnTo>
                    <a:lnTo>
                      <a:pt x="127" y="268"/>
                    </a:lnTo>
                    <a:lnTo>
                      <a:pt x="127" y="272"/>
                    </a:lnTo>
                    <a:lnTo>
                      <a:pt x="123" y="272"/>
                    </a:lnTo>
                    <a:lnTo>
                      <a:pt x="127" y="272"/>
                    </a:lnTo>
                    <a:lnTo>
                      <a:pt x="132" y="272"/>
                    </a:lnTo>
                    <a:lnTo>
                      <a:pt x="141" y="263"/>
                    </a:lnTo>
                    <a:lnTo>
                      <a:pt x="145" y="263"/>
                    </a:lnTo>
                    <a:lnTo>
                      <a:pt x="150" y="249"/>
                    </a:lnTo>
                    <a:lnTo>
                      <a:pt x="150" y="254"/>
                    </a:lnTo>
                    <a:lnTo>
                      <a:pt x="154" y="254"/>
                    </a:lnTo>
                    <a:lnTo>
                      <a:pt x="154" y="254"/>
                    </a:lnTo>
                    <a:lnTo>
                      <a:pt x="159" y="254"/>
                    </a:lnTo>
                    <a:lnTo>
                      <a:pt x="163" y="249"/>
                    </a:lnTo>
                    <a:lnTo>
                      <a:pt x="163" y="249"/>
                    </a:lnTo>
                    <a:lnTo>
                      <a:pt x="163" y="249"/>
                    </a:lnTo>
                    <a:lnTo>
                      <a:pt x="168" y="249"/>
                    </a:lnTo>
                    <a:lnTo>
                      <a:pt x="172" y="249"/>
                    </a:lnTo>
                    <a:lnTo>
                      <a:pt x="172" y="249"/>
                    </a:lnTo>
                    <a:lnTo>
                      <a:pt x="177" y="249"/>
                    </a:lnTo>
                    <a:lnTo>
                      <a:pt x="172" y="254"/>
                    </a:lnTo>
                    <a:lnTo>
                      <a:pt x="172" y="254"/>
                    </a:lnTo>
                    <a:lnTo>
                      <a:pt x="172" y="254"/>
                    </a:lnTo>
                    <a:lnTo>
                      <a:pt x="172" y="254"/>
                    </a:lnTo>
                    <a:lnTo>
                      <a:pt x="172" y="254"/>
                    </a:lnTo>
                    <a:lnTo>
                      <a:pt x="177" y="254"/>
                    </a:lnTo>
                    <a:lnTo>
                      <a:pt x="177" y="259"/>
                    </a:lnTo>
                    <a:lnTo>
                      <a:pt x="177" y="259"/>
                    </a:lnTo>
                    <a:lnTo>
                      <a:pt x="172" y="263"/>
                    </a:lnTo>
                    <a:lnTo>
                      <a:pt x="172" y="263"/>
                    </a:lnTo>
                    <a:lnTo>
                      <a:pt x="172" y="263"/>
                    </a:lnTo>
                    <a:lnTo>
                      <a:pt x="168" y="263"/>
                    </a:lnTo>
                    <a:lnTo>
                      <a:pt x="168" y="263"/>
                    </a:lnTo>
                    <a:lnTo>
                      <a:pt x="168" y="268"/>
                    </a:lnTo>
                    <a:lnTo>
                      <a:pt x="168" y="268"/>
                    </a:lnTo>
                    <a:lnTo>
                      <a:pt x="168" y="272"/>
                    </a:lnTo>
                    <a:lnTo>
                      <a:pt x="172" y="272"/>
                    </a:lnTo>
                    <a:lnTo>
                      <a:pt x="172" y="277"/>
                    </a:lnTo>
                    <a:lnTo>
                      <a:pt x="172" y="277"/>
                    </a:lnTo>
                    <a:lnTo>
                      <a:pt x="177" y="272"/>
                    </a:lnTo>
                    <a:lnTo>
                      <a:pt x="182" y="272"/>
                    </a:lnTo>
                    <a:lnTo>
                      <a:pt x="182" y="272"/>
                    </a:lnTo>
                    <a:lnTo>
                      <a:pt x="182" y="272"/>
                    </a:lnTo>
                    <a:lnTo>
                      <a:pt x="182" y="272"/>
                    </a:lnTo>
                    <a:lnTo>
                      <a:pt x="191" y="268"/>
                    </a:lnTo>
                    <a:lnTo>
                      <a:pt x="191" y="268"/>
                    </a:lnTo>
                    <a:lnTo>
                      <a:pt x="191" y="268"/>
                    </a:lnTo>
                    <a:lnTo>
                      <a:pt x="191" y="263"/>
                    </a:lnTo>
                    <a:lnTo>
                      <a:pt x="191" y="263"/>
                    </a:lnTo>
                    <a:lnTo>
                      <a:pt x="195" y="259"/>
                    </a:lnTo>
                    <a:lnTo>
                      <a:pt x="195" y="259"/>
                    </a:lnTo>
                    <a:lnTo>
                      <a:pt x="195" y="254"/>
                    </a:lnTo>
                    <a:lnTo>
                      <a:pt x="195" y="254"/>
                    </a:lnTo>
                    <a:lnTo>
                      <a:pt x="195" y="245"/>
                    </a:lnTo>
                    <a:lnTo>
                      <a:pt x="191" y="245"/>
                    </a:lnTo>
                    <a:lnTo>
                      <a:pt x="186" y="240"/>
                    </a:lnTo>
                    <a:lnTo>
                      <a:pt x="182" y="240"/>
                    </a:lnTo>
                    <a:lnTo>
                      <a:pt x="177" y="245"/>
                    </a:lnTo>
                    <a:lnTo>
                      <a:pt x="172" y="245"/>
                    </a:lnTo>
                    <a:lnTo>
                      <a:pt x="172" y="245"/>
                    </a:lnTo>
                    <a:lnTo>
                      <a:pt x="168" y="240"/>
                    </a:lnTo>
                    <a:lnTo>
                      <a:pt x="168" y="240"/>
                    </a:lnTo>
                    <a:lnTo>
                      <a:pt x="168" y="240"/>
                    </a:lnTo>
                    <a:lnTo>
                      <a:pt x="168" y="236"/>
                    </a:lnTo>
                    <a:lnTo>
                      <a:pt x="172" y="240"/>
                    </a:lnTo>
                    <a:lnTo>
                      <a:pt x="172" y="236"/>
                    </a:lnTo>
                    <a:lnTo>
                      <a:pt x="172" y="236"/>
                    </a:lnTo>
                    <a:lnTo>
                      <a:pt x="177" y="236"/>
                    </a:lnTo>
                    <a:lnTo>
                      <a:pt x="177" y="236"/>
                    </a:lnTo>
                    <a:lnTo>
                      <a:pt x="177" y="231"/>
                    </a:lnTo>
                    <a:lnTo>
                      <a:pt x="182" y="231"/>
                    </a:lnTo>
                    <a:lnTo>
                      <a:pt x="177" y="231"/>
                    </a:lnTo>
                    <a:lnTo>
                      <a:pt x="168" y="227"/>
                    </a:lnTo>
                    <a:moveTo>
                      <a:pt x="95" y="41"/>
                    </a:moveTo>
                    <a:lnTo>
                      <a:pt x="95" y="41"/>
                    </a:lnTo>
                    <a:lnTo>
                      <a:pt x="95" y="41"/>
                    </a:lnTo>
                    <a:lnTo>
                      <a:pt x="95" y="41"/>
                    </a:lnTo>
                    <a:lnTo>
                      <a:pt x="95" y="41"/>
                    </a:lnTo>
                    <a:lnTo>
                      <a:pt x="95" y="41"/>
                    </a:lnTo>
                    <a:lnTo>
                      <a:pt x="100" y="32"/>
                    </a:lnTo>
                    <a:lnTo>
                      <a:pt x="100" y="32"/>
                    </a:lnTo>
                    <a:lnTo>
                      <a:pt x="100" y="32"/>
                    </a:lnTo>
                    <a:lnTo>
                      <a:pt x="100" y="32"/>
                    </a:lnTo>
                    <a:lnTo>
                      <a:pt x="100" y="32"/>
                    </a:lnTo>
                    <a:lnTo>
                      <a:pt x="100" y="32"/>
                    </a:lnTo>
                    <a:lnTo>
                      <a:pt x="104" y="27"/>
                    </a:lnTo>
                    <a:lnTo>
                      <a:pt x="104" y="27"/>
                    </a:lnTo>
                    <a:lnTo>
                      <a:pt x="100" y="27"/>
                    </a:lnTo>
                    <a:lnTo>
                      <a:pt x="100" y="27"/>
                    </a:lnTo>
                    <a:lnTo>
                      <a:pt x="100" y="27"/>
                    </a:lnTo>
                    <a:lnTo>
                      <a:pt x="100" y="23"/>
                    </a:lnTo>
                    <a:lnTo>
                      <a:pt x="100" y="23"/>
                    </a:lnTo>
                    <a:lnTo>
                      <a:pt x="104" y="18"/>
                    </a:lnTo>
                    <a:lnTo>
                      <a:pt x="104" y="18"/>
                    </a:lnTo>
                    <a:lnTo>
                      <a:pt x="104" y="18"/>
                    </a:lnTo>
                    <a:lnTo>
                      <a:pt x="104" y="14"/>
                    </a:lnTo>
                    <a:lnTo>
                      <a:pt x="104" y="14"/>
                    </a:lnTo>
                    <a:lnTo>
                      <a:pt x="104" y="14"/>
                    </a:lnTo>
                    <a:lnTo>
                      <a:pt x="104" y="9"/>
                    </a:lnTo>
                    <a:lnTo>
                      <a:pt x="104" y="9"/>
                    </a:lnTo>
                    <a:lnTo>
                      <a:pt x="109" y="5"/>
                    </a:lnTo>
                    <a:lnTo>
                      <a:pt x="109" y="5"/>
                    </a:lnTo>
                    <a:lnTo>
                      <a:pt x="113" y="9"/>
                    </a:lnTo>
                    <a:lnTo>
                      <a:pt x="113" y="5"/>
                    </a:lnTo>
                    <a:lnTo>
                      <a:pt x="118" y="5"/>
                    </a:lnTo>
                    <a:lnTo>
                      <a:pt x="118" y="0"/>
                    </a:lnTo>
                    <a:lnTo>
                      <a:pt x="118" y="0"/>
                    </a:lnTo>
                    <a:lnTo>
                      <a:pt x="118" y="0"/>
                    </a:lnTo>
                    <a:lnTo>
                      <a:pt x="123" y="0"/>
                    </a:lnTo>
                    <a:lnTo>
                      <a:pt x="123" y="0"/>
                    </a:lnTo>
                    <a:lnTo>
                      <a:pt x="123" y="0"/>
                    </a:lnTo>
                    <a:lnTo>
                      <a:pt x="123" y="0"/>
                    </a:lnTo>
                    <a:lnTo>
                      <a:pt x="123" y="5"/>
                    </a:lnTo>
                    <a:lnTo>
                      <a:pt x="127" y="5"/>
                    </a:lnTo>
                    <a:lnTo>
                      <a:pt x="127" y="9"/>
                    </a:lnTo>
                    <a:lnTo>
                      <a:pt x="123" y="9"/>
                    </a:lnTo>
                    <a:lnTo>
                      <a:pt x="123" y="14"/>
                    </a:lnTo>
                    <a:lnTo>
                      <a:pt x="123" y="14"/>
                    </a:lnTo>
                    <a:lnTo>
                      <a:pt x="123" y="9"/>
                    </a:lnTo>
                    <a:lnTo>
                      <a:pt x="123" y="9"/>
                    </a:lnTo>
                    <a:lnTo>
                      <a:pt x="118" y="9"/>
                    </a:lnTo>
                    <a:lnTo>
                      <a:pt x="123" y="14"/>
                    </a:lnTo>
                    <a:lnTo>
                      <a:pt x="123" y="14"/>
                    </a:lnTo>
                    <a:lnTo>
                      <a:pt x="123" y="14"/>
                    </a:lnTo>
                    <a:lnTo>
                      <a:pt x="123" y="18"/>
                    </a:lnTo>
                    <a:lnTo>
                      <a:pt x="123" y="18"/>
                    </a:lnTo>
                    <a:lnTo>
                      <a:pt x="123" y="23"/>
                    </a:lnTo>
                    <a:lnTo>
                      <a:pt x="118" y="23"/>
                    </a:lnTo>
                    <a:lnTo>
                      <a:pt x="113" y="32"/>
                    </a:lnTo>
                    <a:lnTo>
                      <a:pt x="109" y="32"/>
                    </a:lnTo>
                    <a:lnTo>
                      <a:pt x="109" y="36"/>
                    </a:lnTo>
                    <a:lnTo>
                      <a:pt x="109" y="36"/>
                    </a:lnTo>
                    <a:lnTo>
                      <a:pt x="109" y="36"/>
                    </a:lnTo>
                    <a:lnTo>
                      <a:pt x="109" y="36"/>
                    </a:lnTo>
                    <a:lnTo>
                      <a:pt x="113" y="36"/>
                    </a:lnTo>
                    <a:lnTo>
                      <a:pt x="109" y="41"/>
                    </a:lnTo>
                    <a:lnTo>
                      <a:pt x="109" y="41"/>
                    </a:lnTo>
                    <a:lnTo>
                      <a:pt x="109" y="41"/>
                    </a:lnTo>
                    <a:lnTo>
                      <a:pt x="109" y="41"/>
                    </a:lnTo>
                    <a:lnTo>
                      <a:pt x="109" y="45"/>
                    </a:lnTo>
                    <a:lnTo>
                      <a:pt x="109" y="45"/>
                    </a:lnTo>
                    <a:lnTo>
                      <a:pt x="109" y="45"/>
                    </a:lnTo>
                    <a:lnTo>
                      <a:pt x="109" y="45"/>
                    </a:lnTo>
                    <a:lnTo>
                      <a:pt x="104" y="50"/>
                    </a:lnTo>
                    <a:lnTo>
                      <a:pt x="104" y="50"/>
                    </a:lnTo>
                    <a:lnTo>
                      <a:pt x="100" y="50"/>
                    </a:lnTo>
                    <a:lnTo>
                      <a:pt x="100" y="45"/>
                    </a:lnTo>
                    <a:lnTo>
                      <a:pt x="104" y="45"/>
                    </a:lnTo>
                    <a:lnTo>
                      <a:pt x="104" y="45"/>
                    </a:lnTo>
                    <a:lnTo>
                      <a:pt x="104" y="41"/>
                    </a:lnTo>
                    <a:lnTo>
                      <a:pt x="100" y="45"/>
                    </a:lnTo>
                    <a:lnTo>
                      <a:pt x="100" y="41"/>
                    </a:lnTo>
                    <a:lnTo>
                      <a:pt x="100" y="41"/>
                    </a:lnTo>
                    <a:lnTo>
                      <a:pt x="100" y="41"/>
                    </a:lnTo>
                    <a:lnTo>
                      <a:pt x="104" y="36"/>
                    </a:lnTo>
                    <a:lnTo>
                      <a:pt x="100" y="36"/>
                    </a:lnTo>
                    <a:lnTo>
                      <a:pt x="100" y="41"/>
                    </a:lnTo>
                    <a:lnTo>
                      <a:pt x="100" y="41"/>
                    </a:lnTo>
                    <a:lnTo>
                      <a:pt x="100" y="41"/>
                    </a:lnTo>
                    <a:lnTo>
                      <a:pt x="95" y="41"/>
                    </a:lnTo>
                    <a:lnTo>
                      <a:pt x="95" y="41"/>
                    </a:lnTo>
                    <a:moveTo>
                      <a:pt x="86" y="68"/>
                    </a:moveTo>
                    <a:lnTo>
                      <a:pt x="86" y="68"/>
                    </a:lnTo>
                    <a:lnTo>
                      <a:pt x="86" y="64"/>
                    </a:lnTo>
                    <a:lnTo>
                      <a:pt x="86" y="59"/>
                    </a:lnTo>
                    <a:lnTo>
                      <a:pt x="86" y="59"/>
                    </a:lnTo>
                    <a:lnTo>
                      <a:pt x="86" y="54"/>
                    </a:lnTo>
                    <a:lnTo>
                      <a:pt x="91" y="45"/>
                    </a:lnTo>
                    <a:lnTo>
                      <a:pt x="91" y="45"/>
                    </a:lnTo>
                    <a:lnTo>
                      <a:pt x="91" y="45"/>
                    </a:lnTo>
                    <a:lnTo>
                      <a:pt x="91" y="45"/>
                    </a:lnTo>
                    <a:lnTo>
                      <a:pt x="91" y="45"/>
                    </a:lnTo>
                    <a:lnTo>
                      <a:pt x="91" y="45"/>
                    </a:lnTo>
                    <a:lnTo>
                      <a:pt x="91" y="50"/>
                    </a:lnTo>
                    <a:lnTo>
                      <a:pt x="91" y="50"/>
                    </a:lnTo>
                    <a:lnTo>
                      <a:pt x="95" y="45"/>
                    </a:lnTo>
                    <a:lnTo>
                      <a:pt x="95" y="45"/>
                    </a:lnTo>
                    <a:lnTo>
                      <a:pt x="100" y="50"/>
                    </a:lnTo>
                    <a:lnTo>
                      <a:pt x="100" y="50"/>
                    </a:lnTo>
                    <a:lnTo>
                      <a:pt x="100" y="50"/>
                    </a:lnTo>
                    <a:lnTo>
                      <a:pt x="100" y="50"/>
                    </a:lnTo>
                    <a:lnTo>
                      <a:pt x="100" y="50"/>
                    </a:lnTo>
                    <a:lnTo>
                      <a:pt x="104" y="50"/>
                    </a:lnTo>
                    <a:lnTo>
                      <a:pt x="104" y="50"/>
                    </a:lnTo>
                    <a:lnTo>
                      <a:pt x="104" y="50"/>
                    </a:lnTo>
                    <a:lnTo>
                      <a:pt x="100" y="59"/>
                    </a:lnTo>
                    <a:lnTo>
                      <a:pt x="100" y="59"/>
                    </a:lnTo>
                    <a:lnTo>
                      <a:pt x="100" y="59"/>
                    </a:lnTo>
                    <a:lnTo>
                      <a:pt x="100" y="59"/>
                    </a:lnTo>
                    <a:lnTo>
                      <a:pt x="100" y="59"/>
                    </a:lnTo>
                    <a:lnTo>
                      <a:pt x="95" y="68"/>
                    </a:lnTo>
                    <a:lnTo>
                      <a:pt x="95" y="68"/>
                    </a:lnTo>
                    <a:lnTo>
                      <a:pt x="95" y="68"/>
                    </a:lnTo>
                    <a:lnTo>
                      <a:pt x="91" y="73"/>
                    </a:lnTo>
                    <a:lnTo>
                      <a:pt x="86" y="77"/>
                    </a:lnTo>
                    <a:lnTo>
                      <a:pt x="86" y="73"/>
                    </a:lnTo>
                    <a:lnTo>
                      <a:pt x="86" y="73"/>
                    </a:lnTo>
                    <a:lnTo>
                      <a:pt x="86" y="73"/>
                    </a:lnTo>
                    <a:lnTo>
                      <a:pt x="86" y="73"/>
                    </a:lnTo>
                    <a:lnTo>
                      <a:pt x="86" y="68"/>
                    </a:lnTo>
                    <a:moveTo>
                      <a:pt x="132" y="122"/>
                    </a:moveTo>
                    <a:lnTo>
                      <a:pt x="132" y="122"/>
                    </a:lnTo>
                    <a:lnTo>
                      <a:pt x="132" y="122"/>
                    </a:lnTo>
                    <a:lnTo>
                      <a:pt x="132" y="122"/>
                    </a:lnTo>
                    <a:lnTo>
                      <a:pt x="132" y="122"/>
                    </a:lnTo>
                    <a:lnTo>
                      <a:pt x="132" y="122"/>
                    </a:lnTo>
                    <a:lnTo>
                      <a:pt x="132" y="122"/>
                    </a:lnTo>
                    <a:lnTo>
                      <a:pt x="132" y="122"/>
                    </a:lnTo>
                    <a:lnTo>
                      <a:pt x="132" y="118"/>
                    </a:lnTo>
                    <a:lnTo>
                      <a:pt x="132" y="118"/>
                    </a:lnTo>
                    <a:lnTo>
                      <a:pt x="132" y="118"/>
                    </a:lnTo>
                    <a:lnTo>
                      <a:pt x="132" y="113"/>
                    </a:lnTo>
                    <a:lnTo>
                      <a:pt x="136" y="113"/>
                    </a:lnTo>
                    <a:lnTo>
                      <a:pt x="136" y="113"/>
                    </a:lnTo>
                    <a:lnTo>
                      <a:pt x="136" y="109"/>
                    </a:lnTo>
                    <a:lnTo>
                      <a:pt x="136" y="109"/>
                    </a:lnTo>
                    <a:lnTo>
                      <a:pt x="136" y="109"/>
                    </a:lnTo>
                    <a:lnTo>
                      <a:pt x="141" y="113"/>
                    </a:lnTo>
                    <a:lnTo>
                      <a:pt x="145" y="113"/>
                    </a:lnTo>
                    <a:lnTo>
                      <a:pt x="145" y="113"/>
                    </a:lnTo>
                    <a:lnTo>
                      <a:pt x="145" y="118"/>
                    </a:lnTo>
                    <a:lnTo>
                      <a:pt x="141" y="118"/>
                    </a:lnTo>
                    <a:lnTo>
                      <a:pt x="145" y="118"/>
                    </a:lnTo>
                    <a:lnTo>
                      <a:pt x="145" y="118"/>
                    </a:lnTo>
                    <a:lnTo>
                      <a:pt x="145" y="118"/>
                    </a:lnTo>
                    <a:lnTo>
                      <a:pt x="145" y="118"/>
                    </a:lnTo>
                    <a:lnTo>
                      <a:pt x="145" y="118"/>
                    </a:lnTo>
                    <a:lnTo>
                      <a:pt x="145" y="122"/>
                    </a:lnTo>
                    <a:lnTo>
                      <a:pt x="141" y="122"/>
                    </a:lnTo>
                    <a:lnTo>
                      <a:pt x="141" y="122"/>
                    </a:lnTo>
                    <a:lnTo>
                      <a:pt x="145" y="122"/>
                    </a:lnTo>
                    <a:lnTo>
                      <a:pt x="145" y="122"/>
                    </a:lnTo>
                    <a:lnTo>
                      <a:pt x="145" y="127"/>
                    </a:lnTo>
                    <a:lnTo>
                      <a:pt x="141" y="127"/>
                    </a:lnTo>
                    <a:lnTo>
                      <a:pt x="141" y="127"/>
                    </a:lnTo>
                    <a:lnTo>
                      <a:pt x="136" y="127"/>
                    </a:lnTo>
                    <a:lnTo>
                      <a:pt x="136" y="132"/>
                    </a:lnTo>
                    <a:lnTo>
                      <a:pt x="136" y="132"/>
                    </a:lnTo>
                    <a:lnTo>
                      <a:pt x="136" y="127"/>
                    </a:lnTo>
                    <a:lnTo>
                      <a:pt x="136" y="127"/>
                    </a:lnTo>
                    <a:lnTo>
                      <a:pt x="136" y="127"/>
                    </a:lnTo>
                    <a:lnTo>
                      <a:pt x="132" y="122"/>
                    </a:lnTo>
                    <a:moveTo>
                      <a:pt x="113" y="168"/>
                    </a:moveTo>
                    <a:lnTo>
                      <a:pt x="113" y="168"/>
                    </a:lnTo>
                    <a:lnTo>
                      <a:pt x="113" y="168"/>
                    </a:lnTo>
                    <a:lnTo>
                      <a:pt x="113" y="168"/>
                    </a:lnTo>
                    <a:lnTo>
                      <a:pt x="113" y="163"/>
                    </a:lnTo>
                    <a:lnTo>
                      <a:pt x="113" y="163"/>
                    </a:lnTo>
                    <a:lnTo>
                      <a:pt x="118" y="168"/>
                    </a:lnTo>
                    <a:lnTo>
                      <a:pt x="113" y="172"/>
                    </a:lnTo>
                    <a:lnTo>
                      <a:pt x="113" y="172"/>
                    </a:lnTo>
                    <a:lnTo>
                      <a:pt x="109" y="177"/>
                    </a:lnTo>
                    <a:lnTo>
                      <a:pt x="113" y="177"/>
                    </a:lnTo>
                    <a:lnTo>
                      <a:pt x="109" y="177"/>
                    </a:lnTo>
                    <a:lnTo>
                      <a:pt x="109" y="177"/>
                    </a:lnTo>
                    <a:lnTo>
                      <a:pt x="109" y="177"/>
                    </a:lnTo>
                    <a:lnTo>
                      <a:pt x="104" y="186"/>
                    </a:lnTo>
                    <a:lnTo>
                      <a:pt x="100" y="190"/>
                    </a:lnTo>
                    <a:lnTo>
                      <a:pt x="95" y="190"/>
                    </a:lnTo>
                    <a:lnTo>
                      <a:pt x="91" y="190"/>
                    </a:lnTo>
                    <a:lnTo>
                      <a:pt x="91" y="190"/>
                    </a:lnTo>
                    <a:lnTo>
                      <a:pt x="91" y="190"/>
                    </a:lnTo>
                    <a:lnTo>
                      <a:pt x="95" y="190"/>
                    </a:lnTo>
                    <a:lnTo>
                      <a:pt x="95" y="186"/>
                    </a:lnTo>
                    <a:lnTo>
                      <a:pt x="95" y="186"/>
                    </a:lnTo>
                    <a:lnTo>
                      <a:pt x="95" y="186"/>
                    </a:lnTo>
                    <a:lnTo>
                      <a:pt x="95" y="186"/>
                    </a:lnTo>
                    <a:lnTo>
                      <a:pt x="95" y="186"/>
                    </a:lnTo>
                    <a:lnTo>
                      <a:pt x="95" y="186"/>
                    </a:lnTo>
                    <a:lnTo>
                      <a:pt x="95" y="186"/>
                    </a:lnTo>
                    <a:lnTo>
                      <a:pt x="100" y="186"/>
                    </a:lnTo>
                    <a:lnTo>
                      <a:pt x="95" y="181"/>
                    </a:lnTo>
                    <a:lnTo>
                      <a:pt x="100" y="181"/>
                    </a:lnTo>
                    <a:lnTo>
                      <a:pt x="100" y="177"/>
                    </a:lnTo>
                    <a:lnTo>
                      <a:pt x="104" y="172"/>
                    </a:lnTo>
                    <a:lnTo>
                      <a:pt x="104" y="172"/>
                    </a:lnTo>
                    <a:lnTo>
                      <a:pt x="113" y="168"/>
                    </a:lnTo>
                    <a:lnTo>
                      <a:pt x="113" y="168"/>
                    </a:lnTo>
                    <a:lnTo>
                      <a:pt x="113" y="168"/>
                    </a:lnTo>
                    <a:lnTo>
                      <a:pt x="113" y="168"/>
                    </a:lnTo>
                    <a:moveTo>
                      <a:pt x="64" y="213"/>
                    </a:moveTo>
                    <a:lnTo>
                      <a:pt x="64" y="213"/>
                    </a:lnTo>
                    <a:lnTo>
                      <a:pt x="64" y="218"/>
                    </a:lnTo>
                    <a:lnTo>
                      <a:pt x="59" y="213"/>
                    </a:lnTo>
                    <a:lnTo>
                      <a:pt x="59" y="218"/>
                    </a:lnTo>
                    <a:lnTo>
                      <a:pt x="59" y="218"/>
                    </a:lnTo>
                    <a:lnTo>
                      <a:pt x="59" y="222"/>
                    </a:lnTo>
                    <a:lnTo>
                      <a:pt x="59" y="222"/>
                    </a:lnTo>
                    <a:lnTo>
                      <a:pt x="59" y="222"/>
                    </a:lnTo>
                    <a:lnTo>
                      <a:pt x="59" y="227"/>
                    </a:lnTo>
                    <a:lnTo>
                      <a:pt x="55" y="227"/>
                    </a:lnTo>
                    <a:lnTo>
                      <a:pt x="55" y="227"/>
                    </a:lnTo>
                    <a:lnTo>
                      <a:pt x="55" y="227"/>
                    </a:lnTo>
                    <a:lnTo>
                      <a:pt x="55" y="227"/>
                    </a:lnTo>
                    <a:lnTo>
                      <a:pt x="55" y="227"/>
                    </a:lnTo>
                    <a:lnTo>
                      <a:pt x="55" y="231"/>
                    </a:lnTo>
                    <a:lnTo>
                      <a:pt x="50" y="227"/>
                    </a:lnTo>
                    <a:lnTo>
                      <a:pt x="50" y="227"/>
                    </a:lnTo>
                    <a:lnTo>
                      <a:pt x="50" y="222"/>
                    </a:lnTo>
                    <a:lnTo>
                      <a:pt x="55" y="218"/>
                    </a:lnTo>
                    <a:lnTo>
                      <a:pt x="55" y="218"/>
                    </a:lnTo>
                    <a:lnTo>
                      <a:pt x="50" y="213"/>
                    </a:lnTo>
                    <a:lnTo>
                      <a:pt x="50" y="213"/>
                    </a:lnTo>
                    <a:lnTo>
                      <a:pt x="45" y="213"/>
                    </a:lnTo>
                    <a:lnTo>
                      <a:pt x="45" y="213"/>
                    </a:lnTo>
                    <a:lnTo>
                      <a:pt x="50" y="213"/>
                    </a:lnTo>
                    <a:lnTo>
                      <a:pt x="50" y="213"/>
                    </a:lnTo>
                    <a:lnTo>
                      <a:pt x="50" y="209"/>
                    </a:lnTo>
                    <a:lnTo>
                      <a:pt x="55" y="213"/>
                    </a:lnTo>
                    <a:lnTo>
                      <a:pt x="55" y="209"/>
                    </a:lnTo>
                    <a:lnTo>
                      <a:pt x="55" y="204"/>
                    </a:lnTo>
                    <a:lnTo>
                      <a:pt x="55" y="204"/>
                    </a:lnTo>
                    <a:lnTo>
                      <a:pt x="55" y="204"/>
                    </a:lnTo>
                    <a:lnTo>
                      <a:pt x="59" y="204"/>
                    </a:lnTo>
                    <a:lnTo>
                      <a:pt x="59" y="209"/>
                    </a:lnTo>
                    <a:lnTo>
                      <a:pt x="59" y="204"/>
                    </a:lnTo>
                    <a:lnTo>
                      <a:pt x="59" y="204"/>
                    </a:lnTo>
                    <a:lnTo>
                      <a:pt x="59" y="200"/>
                    </a:lnTo>
                    <a:lnTo>
                      <a:pt x="59" y="200"/>
                    </a:lnTo>
                    <a:lnTo>
                      <a:pt x="64" y="195"/>
                    </a:lnTo>
                    <a:lnTo>
                      <a:pt x="64" y="190"/>
                    </a:lnTo>
                    <a:lnTo>
                      <a:pt x="64" y="190"/>
                    </a:lnTo>
                    <a:lnTo>
                      <a:pt x="64" y="190"/>
                    </a:lnTo>
                    <a:lnTo>
                      <a:pt x="64" y="190"/>
                    </a:lnTo>
                    <a:lnTo>
                      <a:pt x="64" y="195"/>
                    </a:lnTo>
                    <a:lnTo>
                      <a:pt x="64" y="195"/>
                    </a:lnTo>
                    <a:lnTo>
                      <a:pt x="64" y="195"/>
                    </a:lnTo>
                    <a:lnTo>
                      <a:pt x="64" y="200"/>
                    </a:lnTo>
                    <a:lnTo>
                      <a:pt x="64" y="200"/>
                    </a:lnTo>
                    <a:lnTo>
                      <a:pt x="59" y="204"/>
                    </a:lnTo>
                    <a:lnTo>
                      <a:pt x="59" y="204"/>
                    </a:lnTo>
                    <a:lnTo>
                      <a:pt x="59" y="204"/>
                    </a:lnTo>
                    <a:lnTo>
                      <a:pt x="59" y="209"/>
                    </a:lnTo>
                    <a:lnTo>
                      <a:pt x="59" y="209"/>
                    </a:lnTo>
                    <a:lnTo>
                      <a:pt x="68" y="209"/>
                    </a:lnTo>
                    <a:lnTo>
                      <a:pt x="68" y="209"/>
                    </a:lnTo>
                    <a:lnTo>
                      <a:pt x="68" y="213"/>
                    </a:lnTo>
                    <a:lnTo>
                      <a:pt x="64" y="213"/>
                    </a:lnTo>
                    <a:moveTo>
                      <a:pt x="32" y="249"/>
                    </a:moveTo>
                    <a:lnTo>
                      <a:pt x="32" y="249"/>
                    </a:lnTo>
                    <a:lnTo>
                      <a:pt x="32" y="249"/>
                    </a:lnTo>
                    <a:lnTo>
                      <a:pt x="27" y="245"/>
                    </a:lnTo>
                    <a:lnTo>
                      <a:pt x="23" y="245"/>
                    </a:lnTo>
                    <a:lnTo>
                      <a:pt x="23" y="245"/>
                    </a:lnTo>
                    <a:lnTo>
                      <a:pt x="23" y="245"/>
                    </a:lnTo>
                    <a:lnTo>
                      <a:pt x="18" y="245"/>
                    </a:lnTo>
                    <a:lnTo>
                      <a:pt x="18" y="245"/>
                    </a:lnTo>
                    <a:lnTo>
                      <a:pt x="18" y="249"/>
                    </a:lnTo>
                    <a:lnTo>
                      <a:pt x="18" y="249"/>
                    </a:lnTo>
                    <a:lnTo>
                      <a:pt x="18" y="249"/>
                    </a:lnTo>
                    <a:lnTo>
                      <a:pt x="18" y="249"/>
                    </a:lnTo>
                    <a:lnTo>
                      <a:pt x="18" y="249"/>
                    </a:lnTo>
                    <a:lnTo>
                      <a:pt x="18" y="254"/>
                    </a:lnTo>
                    <a:lnTo>
                      <a:pt x="18" y="254"/>
                    </a:lnTo>
                    <a:lnTo>
                      <a:pt x="18" y="254"/>
                    </a:lnTo>
                    <a:lnTo>
                      <a:pt x="14" y="249"/>
                    </a:lnTo>
                    <a:lnTo>
                      <a:pt x="14" y="249"/>
                    </a:lnTo>
                    <a:lnTo>
                      <a:pt x="5" y="249"/>
                    </a:lnTo>
                    <a:lnTo>
                      <a:pt x="5" y="249"/>
                    </a:lnTo>
                    <a:lnTo>
                      <a:pt x="0" y="249"/>
                    </a:lnTo>
                    <a:lnTo>
                      <a:pt x="0" y="245"/>
                    </a:lnTo>
                    <a:lnTo>
                      <a:pt x="5" y="245"/>
                    </a:lnTo>
                    <a:lnTo>
                      <a:pt x="0" y="245"/>
                    </a:lnTo>
                    <a:lnTo>
                      <a:pt x="0" y="245"/>
                    </a:lnTo>
                    <a:lnTo>
                      <a:pt x="5" y="240"/>
                    </a:lnTo>
                    <a:lnTo>
                      <a:pt x="5" y="240"/>
                    </a:lnTo>
                    <a:lnTo>
                      <a:pt x="5" y="240"/>
                    </a:lnTo>
                    <a:lnTo>
                      <a:pt x="5" y="240"/>
                    </a:lnTo>
                    <a:lnTo>
                      <a:pt x="5" y="245"/>
                    </a:lnTo>
                    <a:lnTo>
                      <a:pt x="5" y="245"/>
                    </a:lnTo>
                    <a:lnTo>
                      <a:pt x="5" y="245"/>
                    </a:lnTo>
                    <a:lnTo>
                      <a:pt x="5" y="240"/>
                    </a:lnTo>
                    <a:lnTo>
                      <a:pt x="5" y="240"/>
                    </a:lnTo>
                    <a:lnTo>
                      <a:pt x="9" y="240"/>
                    </a:lnTo>
                    <a:lnTo>
                      <a:pt x="9" y="236"/>
                    </a:lnTo>
                    <a:lnTo>
                      <a:pt x="9" y="236"/>
                    </a:lnTo>
                    <a:lnTo>
                      <a:pt x="5" y="236"/>
                    </a:lnTo>
                    <a:lnTo>
                      <a:pt x="5" y="236"/>
                    </a:lnTo>
                    <a:lnTo>
                      <a:pt x="5" y="236"/>
                    </a:lnTo>
                    <a:lnTo>
                      <a:pt x="5" y="236"/>
                    </a:lnTo>
                    <a:lnTo>
                      <a:pt x="5" y="231"/>
                    </a:lnTo>
                    <a:lnTo>
                      <a:pt x="9" y="231"/>
                    </a:lnTo>
                    <a:lnTo>
                      <a:pt x="9" y="231"/>
                    </a:lnTo>
                    <a:lnTo>
                      <a:pt x="9" y="227"/>
                    </a:lnTo>
                    <a:lnTo>
                      <a:pt x="9" y="227"/>
                    </a:lnTo>
                    <a:lnTo>
                      <a:pt x="9" y="227"/>
                    </a:lnTo>
                    <a:lnTo>
                      <a:pt x="14" y="231"/>
                    </a:lnTo>
                    <a:lnTo>
                      <a:pt x="14" y="231"/>
                    </a:lnTo>
                    <a:lnTo>
                      <a:pt x="14" y="231"/>
                    </a:lnTo>
                    <a:lnTo>
                      <a:pt x="14" y="231"/>
                    </a:lnTo>
                    <a:lnTo>
                      <a:pt x="14" y="231"/>
                    </a:lnTo>
                    <a:lnTo>
                      <a:pt x="14" y="231"/>
                    </a:lnTo>
                    <a:lnTo>
                      <a:pt x="18" y="231"/>
                    </a:lnTo>
                    <a:lnTo>
                      <a:pt x="23" y="227"/>
                    </a:lnTo>
                    <a:lnTo>
                      <a:pt x="27" y="227"/>
                    </a:lnTo>
                    <a:lnTo>
                      <a:pt x="27" y="231"/>
                    </a:lnTo>
                    <a:lnTo>
                      <a:pt x="27" y="231"/>
                    </a:lnTo>
                    <a:lnTo>
                      <a:pt x="27" y="231"/>
                    </a:lnTo>
                    <a:lnTo>
                      <a:pt x="27" y="231"/>
                    </a:lnTo>
                    <a:lnTo>
                      <a:pt x="27" y="231"/>
                    </a:lnTo>
                    <a:lnTo>
                      <a:pt x="27" y="231"/>
                    </a:lnTo>
                    <a:lnTo>
                      <a:pt x="27" y="236"/>
                    </a:lnTo>
                    <a:lnTo>
                      <a:pt x="27" y="236"/>
                    </a:lnTo>
                    <a:lnTo>
                      <a:pt x="32" y="240"/>
                    </a:lnTo>
                    <a:lnTo>
                      <a:pt x="32" y="240"/>
                    </a:lnTo>
                    <a:lnTo>
                      <a:pt x="32" y="245"/>
                    </a:lnTo>
                    <a:lnTo>
                      <a:pt x="32" y="249"/>
                    </a:lnTo>
                    <a:lnTo>
                      <a:pt x="32" y="249"/>
                    </a:lnTo>
                    <a:lnTo>
                      <a:pt x="32" y="249"/>
                    </a:lnTo>
                    <a:lnTo>
                      <a:pt x="32" y="249"/>
                    </a:lnTo>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微软雅黑" panose="020B0503020204020204" pitchFamily="34" charset="-122"/>
                  <a:ea typeface="+mn-ea"/>
                  <a:cs typeface="+mn-cs"/>
                </a:endParaRPr>
              </a:p>
            </p:txBody>
          </p:sp>
          <p:sp>
            <p:nvSpPr>
              <p:cNvPr id="115" name="Freeform 13"/>
              <p:cNvSpPr/>
              <p:nvPr/>
            </p:nvSpPr>
            <p:spPr bwMode="auto">
              <a:xfrm>
                <a:off x="1612901" y="2974975"/>
                <a:ext cx="130175" cy="128587"/>
              </a:xfrm>
              <a:custGeom>
                <a:avLst/>
                <a:gdLst>
                  <a:gd name="T0" fmla="*/ 59 w 82"/>
                  <a:gd name="T1" fmla="*/ 59 h 81"/>
                  <a:gd name="T2" fmla="*/ 59 w 82"/>
                  <a:gd name="T3" fmla="*/ 59 h 81"/>
                  <a:gd name="T4" fmla="*/ 50 w 82"/>
                  <a:gd name="T5" fmla="*/ 54 h 81"/>
                  <a:gd name="T6" fmla="*/ 41 w 82"/>
                  <a:gd name="T7" fmla="*/ 59 h 81"/>
                  <a:gd name="T8" fmla="*/ 36 w 82"/>
                  <a:gd name="T9" fmla="*/ 59 h 81"/>
                  <a:gd name="T10" fmla="*/ 46 w 82"/>
                  <a:gd name="T11" fmla="*/ 77 h 81"/>
                  <a:gd name="T12" fmla="*/ 46 w 82"/>
                  <a:gd name="T13" fmla="*/ 81 h 81"/>
                  <a:gd name="T14" fmla="*/ 27 w 82"/>
                  <a:gd name="T15" fmla="*/ 77 h 81"/>
                  <a:gd name="T16" fmla="*/ 23 w 82"/>
                  <a:gd name="T17" fmla="*/ 68 h 81"/>
                  <a:gd name="T18" fmla="*/ 14 w 82"/>
                  <a:gd name="T19" fmla="*/ 59 h 81"/>
                  <a:gd name="T20" fmla="*/ 14 w 82"/>
                  <a:gd name="T21" fmla="*/ 54 h 81"/>
                  <a:gd name="T22" fmla="*/ 14 w 82"/>
                  <a:gd name="T23" fmla="*/ 50 h 81"/>
                  <a:gd name="T24" fmla="*/ 5 w 82"/>
                  <a:gd name="T25" fmla="*/ 45 h 81"/>
                  <a:gd name="T26" fmla="*/ 0 w 82"/>
                  <a:gd name="T27" fmla="*/ 40 h 81"/>
                  <a:gd name="T28" fmla="*/ 0 w 82"/>
                  <a:gd name="T29" fmla="*/ 31 h 81"/>
                  <a:gd name="T30" fmla="*/ 5 w 82"/>
                  <a:gd name="T31" fmla="*/ 27 h 81"/>
                  <a:gd name="T32" fmla="*/ 5 w 82"/>
                  <a:gd name="T33" fmla="*/ 31 h 81"/>
                  <a:gd name="T34" fmla="*/ 9 w 82"/>
                  <a:gd name="T35" fmla="*/ 36 h 81"/>
                  <a:gd name="T36" fmla="*/ 9 w 82"/>
                  <a:gd name="T37" fmla="*/ 27 h 81"/>
                  <a:gd name="T38" fmla="*/ 14 w 82"/>
                  <a:gd name="T39" fmla="*/ 22 h 81"/>
                  <a:gd name="T40" fmla="*/ 5 w 82"/>
                  <a:gd name="T41" fmla="*/ 13 h 81"/>
                  <a:gd name="T42" fmla="*/ 9 w 82"/>
                  <a:gd name="T43" fmla="*/ 9 h 81"/>
                  <a:gd name="T44" fmla="*/ 9 w 82"/>
                  <a:gd name="T45" fmla="*/ 13 h 81"/>
                  <a:gd name="T46" fmla="*/ 14 w 82"/>
                  <a:gd name="T47" fmla="*/ 13 h 81"/>
                  <a:gd name="T48" fmla="*/ 9 w 82"/>
                  <a:gd name="T49" fmla="*/ 4 h 81"/>
                  <a:gd name="T50" fmla="*/ 14 w 82"/>
                  <a:gd name="T51" fmla="*/ 4 h 81"/>
                  <a:gd name="T52" fmla="*/ 23 w 82"/>
                  <a:gd name="T53" fmla="*/ 9 h 81"/>
                  <a:gd name="T54" fmla="*/ 23 w 82"/>
                  <a:gd name="T55" fmla="*/ 13 h 81"/>
                  <a:gd name="T56" fmla="*/ 23 w 82"/>
                  <a:gd name="T57" fmla="*/ 13 h 81"/>
                  <a:gd name="T58" fmla="*/ 27 w 82"/>
                  <a:gd name="T59" fmla="*/ 13 h 81"/>
                  <a:gd name="T60" fmla="*/ 32 w 82"/>
                  <a:gd name="T61" fmla="*/ 13 h 81"/>
                  <a:gd name="T62" fmla="*/ 46 w 82"/>
                  <a:gd name="T63" fmla="*/ 18 h 81"/>
                  <a:gd name="T64" fmla="*/ 55 w 82"/>
                  <a:gd name="T65" fmla="*/ 18 h 81"/>
                  <a:gd name="T66" fmla="*/ 64 w 82"/>
                  <a:gd name="T67" fmla="*/ 22 h 81"/>
                  <a:gd name="T68" fmla="*/ 68 w 82"/>
                  <a:gd name="T69" fmla="*/ 27 h 81"/>
                  <a:gd name="T70" fmla="*/ 73 w 82"/>
                  <a:gd name="T71" fmla="*/ 27 h 81"/>
                  <a:gd name="T72" fmla="*/ 82 w 82"/>
                  <a:gd name="T73" fmla="*/ 27 h 81"/>
                  <a:gd name="T74" fmla="*/ 82 w 82"/>
                  <a:gd name="T75" fmla="*/ 27 h 81"/>
                  <a:gd name="T76" fmla="*/ 82 w 82"/>
                  <a:gd name="T77" fmla="*/ 36 h 81"/>
                  <a:gd name="T78" fmla="*/ 82 w 82"/>
                  <a:gd name="T79" fmla="*/ 36 h 81"/>
                  <a:gd name="T80" fmla="*/ 77 w 82"/>
                  <a:gd name="T81" fmla="*/ 40 h 81"/>
                  <a:gd name="T82" fmla="*/ 73 w 82"/>
                  <a:gd name="T83" fmla="*/ 45 h 81"/>
                  <a:gd name="T84" fmla="*/ 68 w 82"/>
                  <a:gd name="T85" fmla="*/ 45 h 81"/>
                  <a:gd name="T86" fmla="*/ 64 w 82"/>
                  <a:gd name="T87" fmla="*/ 45 h 81"/>
                  <a:gd name="T88" fmla="*/ 64 w 82"/>
                  <a:gd name="T89" fmla="*/ 50 h 81"/>
                  <a:gd name="T90" fmla="*/ 59 w 82"/>
                  <a:gd name="T91" fmla="*/ 5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2" h="81">
                    <a:moveTo>
                      <a:pt x="59" y="54"/>
                    </a:moveTo>
                    <a:lnTo>
                      <a:pt x="59" y="54"/>
                    </a:lnTo>
                    <a:lnTo>
                      <a:pt x="59" y="59"/>
                    </a:lnTo>
                    <a:lnTo>
                      <a:pt x="59" y="59"/>
                    </a:lnTo>
                    <a:lnTo>
                      <a:pt x="59" y="59"/>
                    </a:lnTo>
                    <a:lnTo>
                      <a:pt x="59" y="59"/>
                    </a:lnTo>
                    <a:lnTo>
                      <a:pt x="55" y="59"/>
                    </a:lnTo>
                    <a:lnTo>
                      <a:pt x="55" y="54"/>
                    </a:lnTo>
                    <a:lnTo>
                      <a:pt x="50" y="54"/>
                    </a:lnTo>
                    <a:lnTo>
                      <a:pt x="50" y="50"/>
                    </a:lnTo>
                    <a:lnTo>
                      <a:pt x="46" y="54"/>
                    </a:lnTo>
                    <a:lnTo>
                      <a:pt x="41" y="59"/>
                    </a:lnTo>
                    <a:lnTo>
                      <a:pt x="41" y="59"/>
                    </a:lnTo>
                    <a:lnTo>
                      <a:pt x="36" y="59"/>
                    </a:lnTo>
                    <a:lnTo>
                      <a:pt x="36" y="59"/>
                    </a:lnTo>
                    <a:lnTo>
                      <a:pt x="36" y="63"/>
                    </a:lnTo>
                    <a:lnTo>
                      <a:pt x="41" y="68"/>
                    </a:lnTo>
                    <a:lnTo>
                      <a:pt x="46" y="77"/>
                    </a:lnTo>
                    <a:lnTo>
                      <a:pt x="46" y="81"/>
                    </a:lnTo>
                    <a:lnTo>
                      <a:pt x="46" y="81"/>
                    </a:lnTo>
                    <a:lnTo>
                      <a:pt x="46" y="81"/>
                    </a:lnTo>
                    <a:lnTo>
                      <a:pt x="41" y="81"/>
                    </a:lnTo>
                    <a:lnTo>
                      <a:pt x="32" y="77"/>
                    </a:lnTo>
                    <a:lnTo>
                      <a:pt x="27" y="77"/>
                    </a:lnTo>
                    <a:lnTo>
                      <a:pt x="23" y="72"/>
                    </a:lnTo>
                    <a:lnTo>
                      <a:pt x="23" y="72"/>
                    </a:lnTo>
                    <a:lnTo>
                      <a:pt x="23" y="68"/>
                    </a:lnTo>
                    <a:lnTo>
                      <a:pt x="14" y="63"/>
                    </a:lnTo>
                    <a:lnTo>
                      <a:pt x="14" y="59"/>
                    </a:lnTo>
                    <a:lnTo>
                      <a:pt x="14" y="59"/>
                    </a:lnTo>
                    <a:lnTo>
                      <a:pt x="14" y="59"/>
                    </a:lnTo>
                    <a:lnTo>
                      <a:pt x="14" y="59"/>
                    </a:lnTo>
                    <a:lnTo>
                      <a:pt x="14" y="54"/>
                    </a:lnTo>
                    <a:lnTo>
                      <a:pt x="14" y="54"/>
                    </a:lnTo>
                    <a:lnTo>
                      <a:pt x="14" y="54"/>
                    </a:lnTo>
                    <a:lnTo>
                      <a:pt x="14" y="50"/>
                    </a:lnTo>
                    <a:lnTo>
                      <a:pt x="9" y="50"/>
                    </a:lnTo>
                    <a:lnTo>
                      <a:pt x="5" y="45"/>
                    </a:lnTo>
                    <a:lnTo>
                      <a:pt x="5" y="45"/>
                    </a:lnTo>
                    <a:lnTo>
                      <a:pt x="5" y="45"/>
                    </a:lnTo>
                    <a:lnTo>
                      <a:pt x="0" y="40"/>
                    </a:lnTo>
                    <a:lnTo>
                      <a:pt x="0" y="40"/>
                    </a:lnTo>
                    <a:lnTo>
                      <a:pt x="0" y="36"/>
                    </a:lnTo>
                    <a:lnTo>
                      <a:pt x="0" y="36"/>
                    </a:lnTo>
                    <a:lnTo>
                      <a:pt x="0" y="31"/>
                    </a:lnTo>
                    <a:lnTo>
                      <a:pt x="0" y="31"/>
                    </a:lnTo>
                    <a:lnTo>
                      <a:pt x="5" y="27"/>
                    </a:lnTo>
                    <a:lnTo>
                      <a:pt x="5" y="27"/>
                    </a:lnTo>
                    <a:lnTo>
                      <a:pt x="5" y="27"/>
                    </a:lnTo>
                    <a:lnTo>
                      <a:pt x="5" y="27"/>
                    </a:lnTo>
                    <a:lnTo>
                      <a:pt x="5" y="31"/>
                    </a:lnTo>
                    <a:lnTo>
                      <a:pt x="5" y="31"/>
                    </a:lnTo>
                    <a:lnTo>
                      <a:pt x="9" y="31"/>
                    </a:lnTo>
                    <a:lnTo>
                      <a:pt x="9" y="36"/>
                    </a:lnTo>
                    <a:lnTo>
                      <a:pt x="9" y="31"/>
                    </a:lnTo>
                    <a:lnTo>
                      <a:pt x="9" y="27"/>
                    </a:lnTo>
                    <a:lnTo>
                      <a:pt x="9" y="27"/>
                    </a:lnTo>
                    <a:lnTo>
                      <a:pt x="9" y="27"/>
                    </a:lnTo>
                    <a:lnTo>
                      <a:pt x="14" y="22"/>
                    </a:lnTo>
                    <a:lnTo>
                      <a:pt x="14" y="22"/>
                    </a:lnTo>
                    <a:lnTo>
                      <a:pt x="14" y="18"/>
                    </a:lnTo>
                    <a:lnTo>
                      <a:pt x="5" y="18"/>
                    </a:lnTo>
                    <a:lnTo>
                      <a:pt x="5" y="13"/>
                    </a:lnTo>
                    <a:lnTo>
                      <a:pt x="5" y="13"/>
                    </a:lnTo>
                    <a:lnTo>
                      <a:pt x="5" y="9"/>
                    </a:lnTo>
                    <a:lnTo>
                      <a:pt x="9" y="9"/>
                    </a:lnTo>
                    <a:lnTo>
                      <a:pt x="9" y="9"/>
                    </a:lnTo>
                    <a:lnTo>
                      <a:pt x="9" y="9"/>
                    </a:lnTo>
                    <a:lnTo>
                      <a:pt x="9" y="13"/>
                    </a:lnTo>
                    <a:lnTo>
                      <a:pt x="9" y="13"/>
                    </a:lnTo>
                    <a:lnTo>
                      <a:pt x="14" y="13"/>
                    </a:lnTo>
                    <a:lnTo>
                      <a:pt x="14" y="13"/>
                    </a:lnTo>
                    <a:lnTo>
                      <a:pt x="14" y="13"/>
                    </a:lnTo>
                    <a:lnTo>
                      <a:pt x="9" y="9"/>
                    </a:lnTo>
                    <a:lnTo>
                      <a:pt x="9" y="4"/>
                    </a:lnTo>
                    <a:lnTo>
                      <a:pt x="14" y="4"/>
                    </a:lnTo>
                    <a:lnTo>
                      <a:pt x="14" y="0"/>
                    </a:lnTo>
                    <a:lnTo>
                      <a:pt x="14" y="4"/>
                    </a:lnTo>
                    <a:lnTo>
                      <a:pt x="18" y="4"/>
                    </a:lnTo>
                    <a:lnTo>
                      <a:pt x="23" y="4"/>
                    </a:lnTo>
                    <a:lnTo>
                      <a:pt x="23" y="9"/>
                    </a:lnTo>
                    <a:lnTo>
                      <a:pt x="23" y="9"/>
                    </a:lnTo>
                    <a:lnTo>
                      <a:pt x="23" y="9"/>
                    </a:lnTo>
                    <a:lnTo>
                      <a:pt x="23" y="13"/>
                    </a:lnTo>
                    <a:lnTo>
                      <a:pt x="23" y="13"/>
                    </a:lnTo>
                    <a:lnTo>
                      <a:pt x="23" y="13"/>
                    </a:lnTo>
                    <a:lnTo>
                      <a:pt x="23" y="13"/>
                    </a:lnTo>
                    <a:lnTo>
                      <a:pt x="23" y="13"/>
                    </a:lnTo>
                    <a:lnTo>
                      <a:pt x="23" y="13"/>
                    </a:lnTo>
                    <a:lnTo>
                      <a:pt x="27" y="13"/>
                    </a:lnTo>
                    <a:lnTo>
                      <a:pt x="27" y="18"/>
                    </a:lnTo>
                    <a:lnTo>
                      <a:pt x="32" y="13"/>
                    </a:lnTo>
                    <a:lnTo>
                      <a:pt x="32" y="13"/>
                    </a:lnTo>
                    <a:lnTo>
                      <a:pt x="36" y="13"/>
                    </a:lnTo>
                    <a:lnTo>
                      <a:pt x="41" y="13"/>
                    </a:lnTo>
                    <a:lnTo>
                      <a:pt x="46" y="18"/>
                    </a:lnTo>
                    <a:lnTo>
                      <a:pt x="50" y="18"/>
                    </a:lnTo>
                    <a:lnTo>
                      <a:pt x="50" y="18"/>
                    </a:lnTo>
                    <a:lnTo>
                      <a:pt x="55" y="18"/>
                    </a:lnTo>
                    <a:lnTo>
                      <a:pt x="55" y="18"/>
                    </a:lnTo>
                    <a:lnTo>
                      <a:pt x="59" y="18"/>
                    </a:lnTo>
                    <a:lnTo>
                      <a:pt x="64" y="22"/>
                    </a:lnTo>
                    <a:lnTo>
                      <a:pt x="68" y="22"/>
                    </a:lnTo>
                    <a:lnTo>
                      <a:pt x="68" y="27"/>
                    </a:lnTo>
                    <a:lnTo>
                      <a:pt x="68" y="27"/>
                    </a:lnTo>
                    <a:lnTo>
                      <a:pt x="73" y="27"/>
                    </a:lnTo>
                    <a:lnTo>
                      <a:pt x="73" y="27"/>
                    </a:lnTo>
                    <a:lnTo>
                      <a:pt x="73" y="27"/>
                    </a:lnTo>
                    <a:lnTo>
                      <a:pt x="77" y="27"/>
                    </a:lnTo>
                    <a:lnTo>
                      <a:pt x="77" y="27"/>
                    </a:lnTo>
                    <a:lnTo>
                      <a:pt x="82" y="27"/>
                    </a:lnTo>
                    <a:lnTo>
                      <a:pt x="82" y="27"/>
                    </a:lnTo>
                    <a:lnTo>
                      <a:pt x="82" y="27"/>
                    </a:lnTo>
                    <a:lnTo>
                      <a:pt x="82" y="27"/>
                    </a:lnTo>
                    <a:lnTo>
                      <a:pt x="82" y="31"/>
                    </a:lnTo>
                    <a:lnTo>
                      <a:pt x="82" y="31"/>
                    </a:lnTo>
                    <a:lnTo>
                      <a:pt x="82" y="36"/>
                    </a:lnTo>
                    <a:lnTo>
                      <a:pt x="82" y="36"/>
                    </a:lnTo>
                    <a:lnTo>
                      <a:pt x="82" y="36"/>
                    </a:lnTo>
                    <a:lnTo>
                      <a:pt x="82" y="36"/>
                    </a:lnTo>
                    <a:lnTo>
                      <a:pt x="77" y="36"/>
                    </a:lnTo>
                    <a:lnTo>
                      <a:pt x="77" y="40"/>
                    </a:lnTo>
                    <a:lnTo>
                      <a:pt x="77" y="40"/>
                    </a:lnTo>
                    <a:lnTo>
                      <a:pt x="77" y="40"/>
                    </a:lnTo>
                    <a:lnTo>
                      <a:pt x="73" y="45"/>
                    </a:lnTo>
                    <a:lnTo>
                      <a:pt x="73" y="45"/>
                    </a:lnTo>
                    <a:lnTo>
                      <a:pt x="73" y="45"/>
                    </a:lnTo>
                    <a:lnTo>
                      <a:pt x="68" y="45"/>
                    </a:lnTo>
                    <a:lnTo>
                      <a:pt x="68" y="45"/>
                    </a:lnTo>
                    <a:lnTo>
                      <a:pt x="68" y="45"/>
                    </a:lnTo>
                    <a:lnTo>
                      <a:pt x="68" y="45"/>
                    </a:lnTo>
                    <a:lnTo>
                      <a:pt x="64" y="45"/>
                    </a:lnTo>
                    <a:lnTo>
                      <a:pt x="64" y="50"/>
                    </a:lnTo>
                    <a:lnTo>
                      <a:pt x="64" y="50"/>
                    </a:lnTo>
                    <a:lnTo>
                      <a:pt x="64" y="50"/>
                    </a:lnTo>
                    <a:lnTo>
                      <a:pt x="64" y="54"/>
                    </a:lnTo>
                    <a:lnTo>
                      <a:pt x="64" y="54"/>
                    </a:lnTo>
                    <a:lnTo>
                      <a:pt x="59" y="54"/>
                    </a:lnTo>
                    <a:lnTo>
                      <a:pt x="59" y="54"/>
                    </a:lnTo>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微软雅黑" panose="020B0503020204020204" pitchFamily="34" charset="-122"/>
                  <a:ea typeface="+mn-ea"/>
                  <a:cs typeface="+mn-cs"/>
                </a:endParaRPr>
              </a:p>
            </p:txBody>
          </p:sp>
          <p:sp>
            <p:nvSpPr>
              <p:cNvPr id="116" name="Freeform 14"/>
              <p:cNvSpPr/>
              <p:nvPr/>
            </p:nvSpPr>
            <p:spPr bwMode="auto">
              <a:xfrm>
                <a:off x="1663701" y="2916238"/>
                <a:ext cx="201613" cy="187325"/>
              </a:xfrm>
              <a:custGeom>
                <a:avLst/>
                <a:gdLst>
                  <a:gd name="T0" fmla="*/ 36 w 127"/>
                  <a:gd name="T1" fmla="*/ 114 h 118"/>
                  <a:gd name="T2" fmla="*/ 36 w 127"/>
                  <a:gd name="T3" fmla="*/ 105 h 118"/>
                  <a:gd name="T4" fmla="*/ 32 w 127"/>
                  <a:gd name="T5" fmla="*/ 100 h 118"/>
                  <a:gd name="T6" fmla="*/ 27 w 127"/>
                  <a:gd name="T7" fmla="*/ 96 h 118"/>
                  <a:gd name="T8" fmla="*/ 32 w 127"/>
                  <a:gd name="T9" fmla="*/ 87 h 118"/>
                  <a:gd name="T10" fmla="*/ 36 w 127"/>
                  <a:gd name="T11" fmla="*/ 82 h 118"/>
                  <a:gd name="T12" fmla="*/ 41 w 127"/>
                  <a:gd name="T13" fmla="*/ 82 h 118"/>
                  <a:gd name="T14" fmla="*/ 50 w 127"/>
                  <a:gd name="T15" fmla="*/ 73 h 118"/>
                  <a:gd name="T16" fmla="*/ 50 w 127"/>
                  <a:gd name="T17" fmla="*/ 68 h 118"/>
                  <a:gd name="T18" fmla="*/ 45 w 127"/>
                  <a:gd name="T19" fmla="*/ 64 h 118"/>
                  <a:gd name="T20" fmla="*/ 36 w 127"/>
                  <a:gd name="T21" fmla="*/ 64 h 118"/>
                  <a:gd name="T22" fmla="*/ 23 w 127"/>
                  <a:gd name="T23" fmla="*/ 55 h 118"/>
                  <a:gd name="T24" fmla="*/ 9 w 127"/>
                  <a:gd name="T25" fmla="*/ 50 h 118"/>
                  <a:gd name="T26" fmla="*/ 4 w 127"/>
                  <a:gd name="T27" fmla="*/ 46 h 118"/>
                  <a:gd name="T28" fmla="*/ 9 w 127"/>
                  <a:gd name="T29" fmla="*/ 46 h 118"/>
                  <a:gd name="T30" fmla="*/ 14 w 127"/>
                  <a:gd name="T31" fmla="*/ 41 h 118"/>
                  <a:gd name="T32" fmla="*/ 4 w 127"/>
                  <a:gd name="T33" fmla="*/ 41 h 118"/>
                  <a:gd name="T34" fmla="*/ 9 w 127"/>
                  <a:gd name="T35" fmla="*/ 37 h 118"/>
                  <a:gd name="T36" fmla="*/ 18 w 127"/>
                  <a:gd name="T37" fmla="*/ 32 h 118"/>
                  <a:gd name="T38" fmla="*/ 23 w 127"/>
                  <a:gd name="T39" fmla="*/ 28 h 118"/>
                  <a:gd name="T40" fmla="*/ 23 w 127"/>
                  <a:gd name="T41" fmla="*/ 37 h 118"/>
                  <a:gd name="T42" fmla="*/ 27 w 127"/>
                  <a:gd name="T43" fmla="*/ 41 h 118"/>
                  <a:gd name="T44" fmla="*/ 27 w 127"/>
                  <a:gd name="T45" fmla="*/ 41 h 118"/>
                  <a:gd name="T46" fmla="*/ 36 w 127"/>
                  <a:gd name="T47" fmla="*/ 37 h 118"/>
                  <a:gd name="T48" fmla="*/ 41 w 127"/>
                  <a:gd name="T49" fmla="*/ 32 h 118"/>
                  <a:gd name="T50" fmla="*/ 32 w 127"/>
                  <a:gd name="T51" fmla="*/ 32 h 118"/>
                  <a:gd name="T52" fmla="*/ 45 w 127"/>
                  <a:gd name="T53" fmla="*/ 23 h 118"/>
                  <a:gd name="T54" fmla="*/ 50 w 127"/>
                  <a:gd name="T55" fmla="*/ 14 h 118"/>
                  <a:gd name="T56" fmla="*/ 54 w 127"/>
                  <a:gd name="T57" fmla="*/ 9 h 118"/>
                  <a:gd name="T58" fmla="*/ 59 w 127"/>
                  <a:gd name="T59" fmla="*/ 5 h 118"/>
                  <a:gd name="T60" fmla="*/ 72 w 127"/>
                  <a:gd name="T61" fmla="*/ 5 h 118"/>
                  <a:gd name="T62" fmla="*/ 77 w 127"/>
                  <a:gd name="T63" fmla="*/ 0 h 118"/>
                  <a:gd name="T64" fmla="*/ 91 w 127"/>
                  <a:gd name="T65" fmla="*/ 5 h 118"/>
                  <a:gd name="T66" fmla="*/ 100 w 127"/>
                  <a:gd name="T67" fmla="*/ 9 h 118"/>
                  <a:gd name="T68" fmla="*/ 109 w 127"/>
                  <a:gd name="T69" fmla="*/ 5 h 118"/>
                  <a:gd name="T70" fmla="*/ 109 w 127"/>
                  <a:gd name="T71" fmla="*/ 9 h 118"/>
                  <a:gd name="T72" fmla="*/ 104 w 127"/>
                  <a:gd name="T73" fmla="*/ 14 h 118"/>
                  <a:gd name="T74" fmla="*/ 104 w 127"/>
                  <a:gd name="T75" fmla="*/ 19 h 118"/>
                  <a:gd name="T76" fmla="*/ 109 w 127"/>
                  <a:gd name="T77" fmla="*/ 23 h 118"/>
                  <a:gd name="T78" fmla="*/ 113 w 127"/>
                  <a:gd name="T79" fmla="*/ 41 h 118"/>
                  <a:gd name="T80" fmla="*/ 127 w 127"/>
                  <a:gd name="T81" fmla="*/ 50 h 118"/>
                  <a:gd name="T82" fmla="*/ 122 w 127"/>
                  <a:gd name="T83" fmla="*/ 55 h 118"/>
                  <a:gd name="T84" fmla="*/ 122 w 127"/>
                  <a:gd name="T85" fmla="*/ 59 h 118"/>
                  <a:gd name="T86" fmla="*/ 104 w 127"/>
                  <a:gd name="T87" fmla="*/ 59 h 118"/>
                  <a:gd name="T88" fmla="*/ 95 w 127"/>
                  <a:gd name="T89" fmla="*/ 64 h 118"/>
                  <a:gd name="T90" fmla="*/ 86 w 127"/>
                  <a:gd name="T91" fmla="*/ 77 h 118"/>
                  <a:gd name="T92" fmla="*/ 86 w 127"/>
                  <a:gd name="T93" fmla="*/ 82 h 118"/>
                  <a:gd name="T94" fmla="*/ 82 w 127"/>
                  <a:gd name="T95" fmla="*/ 100 h 118"/>
                  <a:gd name="T96" fmla="*/ 68 w 127"/>
                  <a:gd name="T97" fmla="*/ 100 h 118"/>
                  <a:gd name="T98" fmla="*/ 59 w 127"/>
                  <a:gd name="T99" fmla="*/ 105 h 118"/>
                  <a:gd name="T100" fmla="*/ 45 w 127"/>
                  <a:gd name="T101" fmla="*/ 109 h 118"/>
                  <a:gd name="T102" fmla="*/ 45 w 127"/>
                  <a:gd name="T103" fmla="*/ 114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7" h="118">
                    <a:moveTo>
                      <a:pt x="41" y="114"/>
                    </a:moveTo>
                    <a:lnTo>
                      <a:pt x="41" y="114"/>
                    </a:lnTo>
                    <a:lnTo>
                      <a:pt x="36" y="114"/>
                    </a:lnTo>
                    <a:lnTo>
                      <a:pt x="36" y="118"/>
                    </a:lnTo>
                    <a:lnTo>
                      <a:pt x="36" y="114"/>
                    </a:lnTo>
                    <a:lnTo>
                      <a:pt x="36" y="109"/>
                    </a:lnTo>
                    <a:lnTo>
                      <a:pt x="36" y="105"/>
                    </a:lnTo>
                    <a:lnTo>
                      <a:pt x="36" y="105"/>
                    </a:lnTo>
                    <a:lnTo>
                      <a:pt x="36" y="105"/>
                    </a:lnTo>
                    <a:lnTo>
                      <a:pt x="36" y="105"/>
                    </a:lnTo>
                    <a:lnTo>
                      <a:pt x="36" y="105"/>
                    </a:lnTo>
                    <a:lnTo>
                      <a:pt x="36" y="105"/>
                    </a:lnTo>
                    <a:lnTo>
                      <a:pt x="32" y="100"/>
                    </a:lnTo>
                    <a:lnTo>
                      <a:pt x="32" y="100"/>
                    </a:lnTo>
                    <a:lnTo>
                      <a:pt x="32" y="100"/>
                    </a:lnTo>
                    <a:lnTo>
                      <a:pt x="32" y="96"/>
                    </a:lnTo>
                    <a:lnTo>
                      <a:pt x="32" y="96"/>
                    </a:lnTo>
                    <a:lnTo>
                      <a:pt x="32" y="96"/>
                    </a:lnTo>
                    <a:lnTo>
                      <a:pt x="27" y="96"/>
                    </a:lnTo>
                    <a:lnTo>
                      <a:pt x="27" y="96"/>
                    </a:lnTo>
                    <a:lnTo>
                      <a:pt x="27" y="91"/>
                    </a:lnTo>
                    <a:lnTo>
                      <a:pt x="27" y="91"/>
                    </a:lnTo>
                    <a:lnTo>
                      <a:pt x="32" y="91"/>
                    </a:lnTo>
                    <a:lnTo>
                      <a:pt x="32" y="91"/>
                    </a:lnTo>
                    <a:lnTo>
                      <a:pt x="32" y="87"/>
                    </a:lnTo>
                    <a:lnTo>
                      <a:pt x="32" y="87"/>
                    </a:lnTo>
                    <a:lnTo>
                      <a:pt x="32" y="87"/>
                    </a:lnTo>
                    <a:lnTo>
                      <a:pt x="32" y="82"/>
                    </a:lnTo>
                    <a:lnTo>
                      <a:pt x="36" y="82"/>
                    </a:lnTo>
                    <a:lnTo>
                      <a:pt x="36" y="82"/>
                    </a:lnTo>
                    <a:lnTo>
                      <a:pt x="36" y="82"/>
                    </a:lnTo>
                    <a:lnTo>
                      <a:pt x="36" y="82"/>
                    </a:lnTo>
                    <a:lnTo>
                      <a:pt x="41" y="82"/>
                    </a:lnTo>
                    <a:lnTo>
                      <a:pt x="41" y="82"/>
                    </a:lnTo>
                    <a:lnTo>
                      <a:pt x="41" y="82"/>
                    </a:lnTo>
                    <a:lnTo>
                      <a:pt x="45" y="77"/>
                    </a:lnTo>
                    <a:lnTo>
                      <a:pt x="45" y="77"/>
                    </a:lnTo>
                    <a:lnTo>
                      <a:pt x="45" y="77"/>
                    </a:lnTo>
                    <a:lnTo>
                      <a:pt x="45" y="73"/>
                    </a:lnTo>
                    <a:lnTo>
                      <a:pt x="50" y="73"/>
                    </a:lnTo>
                    <a:lnTo>
                      <a:pt x="50" y="73"/>
                    </a:lnTo>
                    <a:lnTo>
                      <a:pt x="50" y="73"/>
                    </a:lnTo>
                    <a:lnTo>
                      <a:pt x="50" y="73"/>
                    </a:lnTo>
                    <a:lnTo>
                      <a:pt x="50" y="68"/>
                    </a:lnTo>
                    <a:lnTo>
                      <a:pt x="50" y="68"/>
                    </a:lnTo>
                    <a:lnTo>
                      <a:pt x="50" y="64"/>
                    </a:lnTo>
                    <a:lnTo>
                      <a:pt x="50" y="64"/>
                    </a:lnTo>
                    <a:lnTo>
                      <a:pt x="50" y="64"/>
                    </a:lnTo>
                    <a:lnTo>
                      <a:pt x="50" y="64"/>
                    </a:lnTo>
                    <a:lnTo>
                      <a:pt x="45" y="64"/>
                    </a:lnTo>
                    <a:lnTo>
                      <a:pt x="45" y="64"/>
                    </a:lnTo>
                    <a:lnTo>
                      <a:pt x="41" y="64"/>
                    </a:lnTo>
                    <a:lnTo>
                      <a:pt x="41" y="64"/>
                    </a:lnTo>
                    <a:lnTo>
                      <a:pt x="41" y="64"/>
                    </a:lnTo>
                    <a:lnTo>
                      <a:pt x="36" y="64"/>
                    </a:lnTo>
                    <a:lnTo>
                      <a:pt x="36" y="64"/>
                    </a:lnTo>
                    <a:lnTo>
                      <a:pt x="36" y="59"/>
                    </a:lnTo>
                    <a:lnTo>
                      <a:pt x="32" y="59"/>
                    </a:lnTo>
                    <a:lnTo>
                      <a:pt x="27" y="55"/>
                    </a:lnTo>
                    <a:lnTo>
                      <a:pt x="23" y="55"/>
                    </a:lnTo>
                    <a:lnTo>
                      <a:pt x="23" y="55"/>
                    </a:lnTo>
                    <a:lnTo>
                      <a:pt x="18" y="55"/>
                    </a:lnTo>
                    <a:lnTo>
                      <a:pt x="18" y="55"/>
                    </a:lnTo>
                    <a:lnTo>
                      <a:pt x="14" y="55"/>
                    </a:lnTo>
                    <a:lnTo>
                      <a:pt x="9" y="50"/>
                    </a:lnTo>
                    <a:lnTo>
                      <a:pt x="4" y="50"/>
                    </a:lnTo>
                    <a:lnTo>
                      <a:pt x="0" y="50"/>
                    </a:lnTo>
                    <a:lnTo>
                      <a:pt x="0" y="50"/>
                    </a:lnTo>
                    <a:lnTo>
                      <a:pt x="0" y="50"/>
                    </a:lnTo>
                    <a:lnTo>
                      <a:pt x="4" y="46"/>
                    </a:lnTo>
                    <a:lnTo>
                      <a:pt x="4" y="46"/>
                    </a:lnTo>
                    <a:lnTo>
                      <a:pt x="9" y="46"/>
                    </a:lnTo>
                    <a:lnTo>
                      <a:pt x="9" y="46"/>
                    </a:lnTo>
                    <a:lnTo>
                      <a:pt x="9" y="46"/>
                    </a:lnTo>
                    <a:lnTo>
                      <a:pt x="9" y="46"/>
                    </a:lnTo>
                    <a:lnTo>
                      <a:pt x="9" y="46"/>
                    </a:lnTo>
                    <a:lnTo>
                      <a:pt x="14" y="46"/>
                    </a:lnTo>
                    <a:lnTo>
                      <a:pt x="14" y="46"/>
                    </a:lnTo>
                    <a:lnTo>
                      <a:pt x="14" y="41"/>
                    </a:lnTo>
                    <a:lnTo>
                      <a:pt x="14" y="41"/>
                    </a:lnTo>
                    <a:lnTo>
                      <a:pt x="9" y="41"/>
                    </a:lnTo>
                    <a:lnTo>
                      <a:pt x="9" y="41"/>
                    </a:lnTo>
                    <a:lnTo>
                      <a:pt x="9" y="41"/>
                    </a:lnTo>
                    <a:lnTo>
                      <a:pt x="9" y="41"/>
                    </a:lnTo>
                    <a:lnTo>
                      <a:pt x="4" y="41"/>
                    </a:lnTo>
                    <a:lnTo>
                      <a:pt x="4" y="37"/>
                    </a:lnTo>
                    <a:lnTo>
                      <a:pt x="4" y="37"/>
                    </a:lnTo>
                    <a:lnTo>
                      <a:pt x="9" y="37"/>
                    </a:lnTo>
                    <a:lnTo>
                      <a:pt x="9" y="37"/>
                    </a:lnTo>
                    <a:lnTo>
                      <a:pt x="9" y="37"/>
                    </a:lnTo>
                    <a:lnTo>
                      <a:pt x="9" y="37"/>
                    </a:lnTo>
                    <a:lnTo>
                      <a:pt x="14" y="37"/>
                    </a:lnTo>
                    <a:lnTo>
                      <a:pt x="14" y="32"/>
                    </a:lnTo>
                    <a:lnTo>
                      <a:pt x="14" y="32"/>
                    </a:lnTo>
                    <a:lnTo>
                      <a:pt x="18" y="32"/>
                    </a:lnTo>
                    <a:lnTo>
                      <a:pt x="18" y="32"/>
                    </a:lnTo>
                    <a:lnTo>
                      <a:pt x="18" y="32"/>
                    </a:lnTo>
                    <a:lnTo>
                      <a:pt x="18" y="32"/>
                    </a:lnTo>
                    <a:lnTo>
                      <a:pt x="23" y="28"/>
                    </a:lnTo>
                    <a:lnTo>
                      <a:pt x="23" y="28"/>
                    </a:lnTo>
                    <a:lnTo>
                      <a:pt x="23" y="32"/>
                    </a:lnTo>
                    <a:lnTo>
                      <a:pt x="23" y="32"/>
                    </a:lnTo>
                    <a:lnTo>
                      <a:pt x="23" y="32"/>
                    </a:lnTo>
                    <a:lnTo>
                      <a:pt x="23" y="37"/>
                    </a:lnTo>
                    <a:lnTo>
                      <a:pt x="23" y="37"/>
                    </a:lnTo>
                    <a:lnTo>
                      <a:pt x="27" y="37"/>
                    </a:lnTo>
                    <a:lnTo>
                      <a:pt x="27" y="37"/>
                    </a:lnTo>
                    <a:lnTo>
                      <a:pt x="27" y="37"/>
                    </a:lnTo>
                    <a:lnTo>
                      <a:pt x="27" y="37"/>
                    </a:lnTo>
                    <a:lnTo>
                      <a:pt x="27" y="41"/>
                    </a:lnTo>
                    <a:lnTo>
                      <a:pt x="27" y="41"/>
                    </a:lnTo>
                    <a:lnTo>
                      <a:pt x="27" y="41"/>
                    </a:lnTo>
                    <a:lnTo>
                      <a:pt x="27" y="41"/>
                    </a:lnTo>
                    <a:lnTo>
                      <a:pt x="27" y="41"/>
                    </a:lnTo>
                    <a:lnTo>
                      <a:pt x="27" y="41"/>
                    </a:lnTo>
                    <a:lnTo>
                      <a:pt x="32" y="41"/>
                    </a:lnTo>
                    <a:lnTo>
                      <a:pt x="32" y="41"/>
                    </a:lnTo>
                    <a:lnTo>
                      <a:pt x="36" y="41"/>
                    </a:lnTo>
                    <a:lnTo>
                      <a:pt x="36" y="41"/>
                    </a:lnTo>
                    <a:lnTo>
                      <a:pt x="36" y="37"/>
                    </a:lnTo>
                    <a:lnTo>
                      <a:pt x="41" y="37"/>
                    </a:lnTo>
                    <a:lnTo>
                      <a:pt x="41" y="37"/>
                    </a:lnTo>
                    <a:lnTo>
                      <a:pt x="41" y="37"/>
                    </a:lnTo>
                    <a:lnTo>
                      <a:pt x="41" y="32"/>
                    </a:lnTo>
                    <a:lnTo>
                      <a:pt x="41" y="32"/>
                    </a:lnTo>
                    <a:lnTo>
                      <a:pt x="41" y="32"/>
                    </a:lnTo>
                    <a:lnTo>
                      <a:pt x="36" y="32"/>
                    </a:lnTo>
                    <a:lnTo>
                      <a:pt x="36" y="32"/>
                    </a:lnTo>
                    <a:lnTo>
                      <a:pt x="36" y="32"/>
                    </a:lnTo>
                    <a:lnTo>
                      <a:pt x="32" y="32"/>
                    </a:lnTo>
                    <a:lnTo>
                      <a:pt x="36" y="32"/>
                    </a:lnTo>
                    <a:lnTo>
                      <a:pt x="41" y="28"/>
                    </a:lnTo>
                    <a:lnTo>
                      <a:pt x="41" y="28"/>
                    </a:lnTo>
                    <a:lnTo>
                      <a:pt x="41" y="28"/>
                    </a:lnTo>
                    <a:lnTo>
                      <a:pt x="45" y="23"/>
                    </a:lnTo>
                    <a:lnTo>
                      <a:pt x="45" y="23"/>
                    </a:lnTo>
                    <a:lnTo>
                      <a:pt x="50" y="23"/>
                    </a:lnTo>
                    <a:lnTo>
                      <a:pt x="50" y="23"/>
                    </a:lnTo>
                    <a:lnTo>
                      <a:pt x="45" y="14"/>
                    </a:lnTo>
                    <a:lnTo>
                      <a:pt x="50" y="14"/>
                    </a:lnTo>
                    <a:lnTo>
                      <a:pt x="50" y="14"/>
                    </a:lnTo>
                    <a:lnTo>
                      <a:pt x="50" y="14"/>
                    </a:lnTo>
                    <a:lnTo>
                      <a:pt x="50" y="14"/>
                    </a:lnTo>
                    <a:lnTo>
                      <a:pt x="50" y="14"/>
                    </a:lnTo>
                    <a:lnTo>
                      <a:pt x="54" y="9"/>
                    </a:lnTo>
                    <a:lnTo>
                      <a:pt x="54" y="9"/>
                    </a:lnTo>
                    <a:lnTo>
                      <a:pt x="54" y="9"/>
                    </a:lnTo>
                    <a:lnTo>
                      <a:pt x="59" y="9"/>
                    </a:lnTo>
                    <a:lnTo>
                      <a:pt x="59" y="5"/>
                    </a:lnTo>
                    <a:lnTo>
                      <a:pt x="59" y="5"/>
                    </a:lnTo>
                    <a:lnTo>
                      <a:pt x="59" y="5"/>
                    </a:lnTo>
                    <a:lnTo>
                      <a:pt x="59" y="5"/>
                    </a:lnTo>
                    <a:lnTo>
                      <a:pt x="68" y="5"/>
                    </a:lnTo>
                    <a:lnTo>
                      <a:pt x="68" y="5"/>
                    </a:lnTo>
                    <a:lnTo>
                      <a:pt x="72" y="5"/>
                    </a:lnTo>
                    <a:lnTo>
                      <a:pt x="72" y="0"/>
                    </a:lnTo>
                    <a:lnTo>
                      <a:pt x="77" y="0"/>
                    </a:lnTo>
                    <a:lnTo>
                      <a:pt x="77" y="0"/>
                    </a:lnTo>
                    <a:lnTo>
                      <a:pt x="77" y="0"/>
                    </a:lnTo>
                    <a:lnTo>
                      <a:pt x="77" y="0"/>
                    </a:lnTo>
                    <a:lnTo>
                      <a:pt x="82" y="5"/>
                    </a:lnTo>
                    <a:lnTo>
                      <a:pt x="82" y="5"/>
                    </a:lnTo>
                    <a:lnTo>
                      <a:pt x="86" y="5"/>
                    </a:lnTo>
                    <a:lnTo>
                      <a:pt x="91" y="5"/>
                    </a:lnTo>
                    <a:lnTo>
                      <a:pt x="91" y="5"/>
                    </a:lnTo>
                    <a:lnTo>
                      <a:pt x="91" y="5"/>
                    </a:lnTo>
                    <a:lnTo>
                      <a:pt x="95" y="9"/>
                    </a:lnTo>
                    <a:lnTo>
                      <a:pt x="95" y="9"/>
                    </a:lnTo>
                    <a:lnTo>
                      <a:pt x="95" y="9"/>
                    </a:lnTo>
                    <a:lnTo>
                      <a:pt x="100" y="9"/>
                    </a:lnTo>
                    <a:lnTo>
                      <a:pt x="100" y="9"/>
                    </a:lnTo>
                    <a:lnTo>
                      <a:pt x="100" y="5"/>
                    </a:lnTo>
                    <a:lnTo>
                      <a:pt x="104" y="5"/>
                    </a:lnTo>
                    <a:lnTo>
                      <a:pt x="109" y="5"/>
                    </a:lnTo>
                    <a:lnTo>
                      <a:pt x="109" y="5"/>
                    </a:lnTo>
                    <a:lnTo>
                      <a:pt x="109" y="5"/>
                    </a:lnTo>
                    <a:lnTo>
                      <a:pt x="109" y="5"/>
                    </a:lnTo>
                    <a:lnTo>
                      <a:pt x="109" y="5"/>
                    </a:lnTo>
                    <a:lnTo>
                      <a:pt x="109" y="9"/>
                    </a:lnTo>
                    <a:lnTo>
                      <a:pt x="109" y="9"/>
                    </a:lnTo>
                    <a:lnTo>
                      <a:pt x="109" y="9"/>
                    </a:lnTo>
                    <a:lnTo>
                      <a:pt x="109" y="9"/>
                    </a:lnTo>
                    <a:lnTo>
                      <a:pt x="109" y="9"/>
                    </a:lnTo>
                    <a:lnTo>
                      <a:pt x="104" y="14"/>
                    </a:lnTo>
                    <a:lnTo>
                      <a:pt x="104" y="14"/>
                    </a:lnTo>
                    <a:lnTo>
                      <a:pt x="104" y="14"/>
                    </a:lnTo>
                    <a:lnTo>
                      <a:pt x="104" y="14"/>
                    </a:lnTo>
                    <a:lnTo>
                      <a:pt x="104" y="19"/>
                    </a:lnTo>
                    <a:lnTo>
                      <a:pt x="104" y="19"/>
                    </a:lnTo>
                    <a:lnTo>
                      <a:pt x="104" y="19"/>
                    </a:lnTo>
                    <a:lnTo>
                      <a:pt x="104" y="19"/>
                    </a:lnTo>
                    <a:lnTo>
                      <a:pt x="104" y="19"/>
                    </a:lnTo>
                    <a:lnTo>
                      <a:pt x="104" y="23"/>
                    </a:lnTo>
                    <a:lnTo>
                      <a:pt x="104" y="23"/>
                    </a:lnTo>
                    <a:lnTo>
                      <a:pt x="109" y="23"/>
                    </a:lnTo>
                    <a:lnTo>
                      <a:pt x="109" y="28"/>
                    </a:lnTo>
                    <a:lnTo>
                      <a:pt x="109" y="28"/>
                    </a:lnTo>
                    <a:lnTo>
                      <a:pt x="109" y="32"/>
                    </a:lnTo>
                    <a:lnTo>
                      <a:pt x="113" y="37"/>
                    </a:lnTo>
                    <a:lnTo>
                      <a:pt x="113" y="41"/>
                    </a:lnTo>
                    <a:lnTo>
                      <a:pt x="113" y="46"/>
                    </a:lnTo>
                    <a:lnTo>
                      <a:pt x="118" y="46"/>
                    </a:lnTo>
                    <a:lnTo>
                      <a:pt x="118" y="46"/>
                    </a:lnTo>
                    <a:lnTo>
                      <a:pt x="118" y="50"/>
                    </a:lnTo>
                    <a:lnTo>
                      <a:pt x="127" y="50"/>
                    </a:lnTo>
                    <a:lnTo>
                      <a:pt x="127" y="50"/>
                    </a:lnTo>
                    <a:lnTo>
                      <a:pt x="122" y="50"/>
                    </a:lnTo>
                    <a:lnTo>
                      <a:pt x="122" y="50"/>
                    </a:lnTo>
                    <a:lnTo>
                      <a:pt x="122" y="50"/>
                    </a:lnTo>
                    <a:lnTo>
                      <a:pt x="122" y="55"/>
                    </a:lnTo>
                    <a:lnTo>
                      <a:pt x="122" y="55"/>
                    </a:lnTo>
                    <a:lnTo>
                      <a:pt x="122" y="59"/>
                    </a:lnTo>
                    <a:lnTo>
                      <a:pt x="122" y="59"/>
                    </a:lnTo>
                    <a:lnTo>
                      <a:pt x="122" y="59"/>
                    </a:lnTo>
                    <a:lnTo>
                      <a:pt x="122" y="59"/>
                    </a:lnTo>
                    <a:lnTo>
                      <a:pt x="118" y="64"/>
                    </a:lnTo>
                    <a:lnTo>
                      <a:pt x="118" y="64"/>
                    </a:lnTo>
                    <a:lnTo>
                      <a:pt x="118" y="64"/>
                    </a:lnTo>
                    <a:lnTo>
                      <a:pt x="109" y="59"/>
                    </a:lnTo>
                    <a:lnTo>
                      <a:pt x="104" y="59"/>
                    </a:lnTo>
                    <a:lnTo>
                      <a:pt x="104" y="59"/>
                    </a:lnTo>
                    <a:lnTo>
                      <a:pt x="100" y="59"/>
                    </a:lnTo>
                    <a:lnTo>
                      <a:pt x="100" y="59"/>
                    </a:lnTo>
                    <a:lnTo>
                      <a:pt x="95" y="64"/>
                    </a:lnTo>
                    <a:lnTo>
                      <a:pt x="95" y="64"/>
                    </a:lnTo>
                    <a:lnTo>
                      <a:pt x="95" y="64"/>
                    </a:lnTo>
                    <a:lnTo>
                      <a:pt x="91" y="68"/>
                    </a:lnTo>
                    <a:lnTo>
                      <a:pt x="91" y="68"/>
                    </a:lnTo>
                    <a:lnTo>
                      <a:pt x="86" y="73"/>
                    </a:lnTo>
                    <a:lnTo>
                      <a:pt x="86" y="77"/>
                    </a:lnTo>
                    <a:lnTo>
                      <a:pt x="86" y="77"/>
                    </a:lnTo>
                    <a:lnTo>
                      <a:pt x="86" y="77"/>
                    </a:lnTo>
                    <a:lnTo>
                      <a:pt x="82" y="77"/>
                    </a:lnTo>
                    <a:lnTo>
                      <a:pt x="82" y="77"/>
                    </a:lnTo>
                    <a:lnTo>
                      <a:pt x="86" y="82"/>
                    </a:lnTo>
                    <a:lnTo>
                      <a:pt x="82" y="87"/>
                    </a:lnTo>
                    <a:lnTo>
                      <a:pt x="82" y="91"/>
                    </a:lnTo>
                    <a:lnTo>
                      <a:pt x="82" y="91"/>
                    </a:lnTo>
                    <a:lnTo>
                      <a:pt x="82" y="100"/>
                    </a:lnTo>
                    <a:lnTo>
                      <a:pt x="82" y="100"/>
                    </a:lnTo>
                    <a:lnTo>
                      <a:pt x="82" y="109"/>
                    </a:lnTo>
                    <a:lnTo>
                      <a:pt x="77" y="105"/>
                    </a:lnTo>
                    <a:lnTo>
                      <a:pt x="68" y="100"/>
                    </a:lnTo>
                    <a:lnTo>
                      <a:pt x="68" y="100"/>
                    </a:lnTo>
                    <a:lnTo>
                      <a:pt x="68" y="100"/>
                    </a:lnTo>
                    <a:lnTo>
                      <a:pt x="63" y="100"/>
                    </a:lnTo>
                    <a:lnTo>
                      <a:pt x="63" y="100"/>
                    </a:lnTo>
                    <a:lnTo>
                      <a:pt x="59" y="105"/>
                    </a:lnTo>
                    <a:lnTo>
                      <a:pt x="59" y="105"/>
                    </a:lnTo>
                    <a:lnTo>
                      <a:pt x="59" y="105"/>
                    </a:lnTo>
                    <a:lnTo>
                      <a:pt x="54" y="105"/>
                    </a:lnTo>
                    <a:lnTo>
                      <a:pt x="50" y="105"/>
                    </a:lnTo>
                    <a:lnTo>
                      <a:pt x="50" y="105"/>
                    </a:lnTo>
                    <a:lnTo>
                      <a:pt x="45" y="109"/>
                    </a:lnTo>
                    <a:lnTo>
                      <a:pt x="45" y="109"/>
                    </a:lnTo>
                    <a:lnTo>
                      <a:pt x="45" y="109"/>
                    </a:lnTo>
                    <a:lnTo>
                      <a:pt x="45" y="114"/>
                    </a:lnTo>
                    <a:lnTo>
                      <a:pt x="45" y="114"/>
                    </a:lnTo>
                    <a:lnTo>
                      <a:pt x="45" y="114"/>
                    </a:lnTo>
                    <a:lnTo>
                      <a:pt x="45" y="114"/>
                    </a:lnTo>
                    <a:lnTo>
                      <a:pt x="41" y="114"/>
                    </a:lnTo>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微软雅黑" panose="020B0503020204020204" pitchFamily="34" charset="-122"/>
                  <a:ea typeface="+mn-ea"/>
                  <a:cs typeface="+mn-cs"/>
                </a:endParaRPr>
              </a:p>
            </p:txBody>
          </p:sp>
          <p:sp>
            <p:nvSpPr>
              <p:cNvPr id="117" name="Freeform 15"/>
              <p:cNvSpPr>
                <a:spLocks noEditPoints="1"/>
              </p:cNvSpPr>
              <p:nvPr/>
            </p:nvSpPr>
            <p:spPr bwMode="auto">
              <a:xfrm>
                <a:off x="1504951" y="3262313"/>
                <a:ext cx="323850" cy="511175"/>
              </a:xfrm>
              <a:custGeom>
                <a:avLst/>
                <a:gdLst>
                  <a:gd name="T0" fmla="*/ 59 w 204"/>
                  <a:gd name="T1" fmla="*/ 159 h 322"/>
                  <a:gd name="T2" fmla="*/ 55 w 204"/>
                  <a:gd name="T3" fmla="*/ 159 h 322"/>
                  <a:gd name="T4" fmla="*/ 0 w 204"/>
                  <a:gd name="T5" fmla="*/ 268 h 322"/>
                  <a:gd name="T6" fmla="*/ 0 w 204"/>
                  <a:gd name="T7" fmla="*/ 268 h 322"/>
                  <a:gd name="T8" fmla="*/ 45 w 204"/>
                  <a:gd name="T9" fmla="*/ 268 h 322"/>
                  <a:gd name="T10" fmla="*/ 41 w 204"/>
                  <a:gd name="T11" fmla="*/ 263 h 322"/>
                  <a:gd name="T12" fmla="*/ 45 w 204"/>
                  <a:gd name="T13" fmla="*/ 263 h 322"/>
                  <a:gd name="T14" fmla="*/ 5 w 204"/>
                  <a:gd name="T15" fmla="*/ 322 h 322"/>
                  <a:gd name="T16" fmla="*/ 68 w 204"/>
                  <a:gd name="T17" fmla="*/ 32 h 322"/>
                  <a:gd name="T18" fmla="*/ 64 w 204"/>
                  <a:gd name="T19" fmla="*/ 36 h 322"/>
                  <a:gd name="T20" fmla="*/ 59 w 204"/>
                  <a:gd name="T21" fmla="*/ 32 h 322"/>
                  <a:gd name="T22" fmla="*/ 55 w 204"/>
                  <a:gd name="T23" fmla="*/ 32 h 322"/>
                  <a:gd name="T24" fmla="*/ 64 w 204"/>
                  <a:gd name="T25" fmla="*/ 32 h 322"/>
                  <a:gd name="T26" fmla="*/ 200 w 204"/>
                  <a:gd name="T27" fmla="*/ 91 h 322"/>
                  <a:gd name="T28" fmla="*/ 195 w 204"/>
                  <a:gd name="T29" fmla="*/ 77 h 322"/>
                  <a:gd name="T30" fmla="*/ 186 w 204"/>
                  <a:gd name="T31" fmla="*/ 68 h 322"/>
                  <a:gd name="T32" fmla="*/ 172 w 204"/>
                  <a:gd name="T33" fmla="*/ 55 h 322"/>
                  <a:gd name="T34" fmla="*/ 163 w 204"/>
                  <a:gd name="T35" fmla="*/ 32 h 322"/>
                  <a:gd name="T36" fmla="*/ 141 w 204"/>
                  <a:gd name="T37" fmla="*/ 5 h 322"/>
                  <a:gd name="T38" fmla="*/ 123 w 204"/>
                  <a:gd name="T39" fmla="*/ 5 h 322"/>
                  <a:gd name="T40" fmla="*/ 114 w 204"/>
                  <a:gd name="T41" fmla="*/ 5 h 322"/>
                  <a:gd name="T42" fmla="*/ 95 w 204"/>
                  <a:gd name="T43" fmla="*/ 18 h 322"/>
                  <a:gd name="T44" fmla="*/ 95 w 204"/>
                  <a:gd name="T45" fmla="*/ 36 h 322"/>
                  <a:gd name="T46" fmla="*/ 95 w 204"/>
                  <a:gd name="T47" fmla="*/ 45 h 322"/>
                  <a:gd name="T48" fmla="*/ 109 w 204"/>
                  <a:gd name="T49" fmla="*/ 73 h 322"/>
                  <a:gd name="T50" fmla="*/ 95 w 204"/>
                  <a:gd name="T51" fmla="*/ 95 h 322"/>
                  <a:gd name="T52" fmla="*/ 86 w 204"/>
                  <a:gd name="T53" fmla="*/ 91 h 322"/>
                  <a:gd name="T54" fmla="*/ 91 w 204"/>
                  <a:gd name="T55" fmla="*/ 104 h 322"/>
                  <a:gd name="T56" fmla="*/ 123 w 204"/>
                  <a:gd name="T57" fmla="*/ 118 h 322"/>
                  <a:gd name="T58" fmla="*/ 127 w 204"/>
                  <a:gd name="T59" fmla="*/ 127 h 322"/>
                  <a:gd name="T60" fmla="*/ 141 w 204"/>
                  <a:gd name="T61" fmla="*/ 118 h 322"/>
                  <a:gd name="T62" fmla="*/ 127 w 204"/>
                  <a:gd name="T63" fmla="*/ 91 h 322"/>
                  <a:gd name="T64" fmla="*/ 141 w 204"/>
                  <a:gd name="T65" fmla="*/ 68 h 322"/>
                  <a:gd name="T66" fmla="*/ 163 w 204"/>
                  <a:gd name="T67" fmla="*/ 64 h 322"/>
                  <a:gd name="T68" fmla="*/ 150 w 204"/>
                  <a:gd name="T69" fmla="*/ 77 h 322"/>
                  <a:gd name="T70" fmla="*/ 136 w 204"/>
                  <a:gd name="T71" fmla="*/ 77 h 322"/>
                  <a:gd name="T72" fmla="*/ 154 w 204"/>
                  <a:gd name="T73" fmla="*/ 95 h 322"/>
                  <a:gd name="T74" fmla="*/ 150 w 204"/>
                  <a:gd name="T75" fmla="*/ 132 h 322"/>
                  <a:gd name="T76" fmla="*/ 150 w 204"/>
                  <a:gd name="T77" fmla="*/ 145 h 322"/>
                  <a:gd name="T78" fmla="*/ 168 w 204"/>
                  <a:gd name="T79" fmla="*/ 136 h 322"/>
                  <a:gd name="T80" fmla="*/ 186 w 204"/>
                  <a:gd name="T81" fmla="*/ 123 h 322"/>
                  <a:gd name="T82" fmla="*/ 191 w 204"/>
                  <a:gd name="T83" fmla="*/ 113 h 322"/>
                  <a:gd name="T84" fmla="*/ 191 w 204"/>
                  <a:gd name="T85" fmla="*/ 100 h 322"/>
                  <a:gd name="T86" fmla="*/ 41 w 204"/>
                  <a:gd name="T87" fmla="*/ 281 h 322"/>
                  <a:gd name="T88" fmla="*/ 41 w 204"/>
                  <a:gd name="T89" fmla="*/ 277 h 322"/>
                  <a:gd name="T90" fmla="*/ 23 w 204"/>
                  <a:gd name="T91" fmla="*/ 299 h 322"/>
                  <a:gd name="T92" fmla="*/ 23 w 204"/>
                  <a:gd name="T93" fmla="*/ 299 h 322"/>
                  <a:gd name="T94" fmla="*/ 41 w 204"/>
                  <a:gd name="T95" fmla="*/ 55 h 322"/>
                  <a:gd name="T96" fmla="*/ 36 w 204"/>
                  <a:gd name="T97" fmla="*/ 50 h 322"/>
                  <a:gd name="T98" fmla="*/ 41 w 204"/>
                  <a:gd name="T99" fmla="*/ 45 h 322"/>
                  <a:gd name="T100" fmla="*/ 50 w 204"/>
                  <a:gd name="T101" fmla="*/ 41 h 322"/>
                  <a:gd name="T102" fmla="*/ 177 w 204"/>
                  <a:gd name="T103" fmla="*/ 204 h 322"/>
                  <a:gd name="T104" fmla="*/ 159 w 204"/>
                  <a:gd name="T105" fmla="*/ 231 h 322"/>
                  <a:gd name="T106" fmla="*/ 168 w 204"/>
                  <a:gd name="T107" fmla="*/ 204 h 322"/>
                  <a:gd name="T108" fmla="*/ 177 w 204"/>
                  <a:gd name="T109" fmla="*/ 177 h 322"/>
                  <a:gd name="T110" fmla="*/ 132 w 204"/>
                  <a:gd name="T111" fmla="*/ 227 h 322"/>
                  <a:gd name="T112" fmla="*/ 109 w 204"/>
                  <a:gd name="T113" fmla="*/ 236 h 322"/>
                  <a:gd name="T114" fmla="*/ 109 w 204"/>
                  <a:gd name="T115" fmla="*/ 218 h 322"/>
                  <a:gd name="T116" fmla="*/ 86 w 204"/>
                  <a:gd name="T117" fmla="*/ 213 h 322"/>
                  <a:gd name="T118" fmla="*/ 77 w 204"/>
                  <a:gd name="T119" fmla="*/ 204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4" h="322">
                    <a:moveTo>
                      <a:pt x="0" y="150"/>
                    </a:moveTo>
                    <a:lnTo>
                      <a:pt x="0" y="150"/>
                    </a:lnTo>
                    <a:lnTo>
                      <a:pt x="0" y="150"/>
                    </a:lnTo>
                    <a:lnTo>
                      <a:pt x="0" y="150"/>
                    </a:lnTo>
                    <a:lnTo>
                      <a:pt x="0" y="150"/>
                    </a:lnTo>
                    <a:lnTo>
                      <a:pt x="0" y="150"/>
                    </a:lnTo>
                    <a:moveTo>
                      <a:pt x="59" y="159"/>
                    </a:moveTo>
                    <a:lnTo>
                      <a:pt x="59" y="159"/>
                    </a:lnTo>
                    <a:lnTo>
                      <a:pt x="59" y="159"/>
                    </a:lnTo>
                    <a:lnTo>
                      <a:pt x="59" y="159"/>
                    </a:lnTo>
                    <a:lnTo>
                      <a:pt x="59" y="159"/>
                    </a:lnTo>
                    <a:lnTo>
                      <a:pt x="55" y="159"/>
                    </a:lnTo>
                    <a:lnTo>
                      <a:pt x="55" y="159"/>
                    </a:lnTo>
                    <a:lnTo>
                      <a:pt x="55" y="159"/>
                    </a:lnTo>
                    <a:lnTo>
                      <a:pt x="55" y="159"/>
                    </a:lnTo>
                    <a:lnTo>
                      <a:pt x="55" y="159"/>
                    </a:lnTo>
                    <a:lnTo>
                      <a:pt x="55" y="159"/>
                    </a:lnTo>
                    <a:lnTo>
                      <a:pt x="55" y="159"/>
                    </a:lnTo>
                    <a:lnTo>
                      <a:pt x="55" y="159"/>
                    </a:lnTo>
                    <a:lnTo>
                      <a:pt x="55" y="154"/>
                    </a:lnTo>
                    <a:lnTo>
                      <a:pt x="55" y="154"/>
                    </a:lnTo>
                    <a:lnTo>
                      <a:pt x="55" y="154"/>
                    </a:lnTo>
                    <a:lnTo>
                      <a:pt x="59" y="159"/>
                    </a:lnTo>
                    <a:moveTo>
                      <a:pt x="0" y="268"/>
                    </a:moveTo>
                    <a:lnTo>
                      <a:pt x="0" y="268"/>
                    </a:lnTo>
                    <a:lnTo>
                      <a:pt x="0" y="268"/>
                    </a:lnTo>
                    <a:lnTo>
                      <a:pt x="0" y="268"/>
                    </a:lnTo>
                    <a:lnTo>
                      <a:pt x="0" y="268"/>
                    </a:lnTo>
                    <a:lnTo>
                      <a:pt x="0" y="268"/>
                    </a:lnTo>
                    <a:lnTo>
                      <a:pt x="0" y="268"/>
                    </a:lnTo>
                    <a:lnTo>
                      <a:pt x="0" y="268"/>
                    </a:lnTo>
                    <a:lnTo>
                      <a:pt x="0" y="268"/>
                    </a:lnTo>
                    <a:lnTo>
                      <a:pt x="0" y="268"/>
                    </a:lnTo>
                    <a:lnTo>
                      <a:pt x="0" y="268"/>
                    </a:lnTo>
                    <a:moveTo>
                      <a:pt x="45" y="263"/>
                    </a:moveTo>
                    <a:lnTo>
                      <a:pt x="45" y="263"/>
                    </a:lnTo>
                    <a:lnTo>
                      <a:pt x="45" y="268"/>
                    </a:lnTo>
                    <a:lnTo>
                      <a:pt x="45" y="268"/>
                    </a:lnTo>
                    <a:lnTo>
                      <a:pt x="45" y="268"/>
                    </a:lnTo>
                    <a:lnTo>
                      <a:pt x="45" y="268"/>
                    </a:lnTo>
                    <a:lnTo>
                      <a:pt x="45" y="268"/>
                    </a:lnTo>
                    <a:lnTo>
                      <a:pt x="45" y="268"/>
                    </a:lnTo>
                    <a:lnTo>
                      <a:pt x="41" y="268"/>
                    </a:lnTo>
                    <a:lnTo>
                      <a:pt x="41" y="263"/>
                    </a:lnTo>
                    <a:lnTo>
                      <a:pt x="41" y="263"/>
                    </a:lnTo>
                    <a:lnTo>
                      <a:pt x="41" y="263"/>
                    </a:lnTo>
                    <a:lnTo>
                      <a:pt x="41" y="263"/>
                    </a:lnTo>
                    <a:lnTo>
                      <a:pt x="41" y="263"/>
                    </a:lnTo>
                    <a:lnTo>
                      <a:pt x="41" y="263"/>
                    </a:lnTo>
                    <a:lnTo>
                      <a:pt x="45" y="263"/>
                    </a:lnTo>
                    <a:lnTo>
                      <a:pt x="41" y="259"/>
                    </a:lnTo>
                    <a:lnTo>
                      <a:pt x="45" y="259"/>
                    </a:lnTo>
                    <a:lnTo>
                      <a:pt x="45" y="263"/>
                    </a:lnTo>
                    <a:lnTo>
                      <a:pt x="45" y="263"/>
                    </a:lnTo>
                    <a:lnTo>
                      <a:pt x="45" y="263"/>
                    </a:lnTo>
                    <a:lnTo>
                      <a:pt x="45" y="263"/>
                    </a:lnTo>
                    <a:moveTo>
                      <a:pt x="0" y="322"/>
                    </a:moveTo>
                    <a:lnTo>
                      <a:pt x="0" y="322"/>
                    </a:lnTo>
                    <a:lnTo>
                      <a:pt x="0" y="322"/>
                    </a:lnTo>
                    <a:lnTo>
                      <a:pt x="0" y="322"/>
                    </a:lnTo>
                    <a:lnTo>
                      <a:pt x="0" y="322"/>
                    </a:lnTo>
                    <a:lnTo>
                      <a:pt x="5" y="322"/>
                    </a:lnTo>
                    <a:lnTo>
                      <a:pt x="5" y="322"/>
                    </a:lnTo>
                    <a:lnTo>
                      <a:pt x="5" y="322"/>
                    </a:lnTo>
                    <a:lnTo>
                      <a:pt x="5" y="322"/>
                    </a:lnTo>
                    <a:lnTo>
                      <a:pt x="5" y="322"/>
                    </a:lnTo>
                    <a:lnTo>
                      <a:pt x="5" y="322"/>
                    </a:lnTo>
                    <a:lnTo>
                      <a:pt x="0" y="322"/>
                    </a:lnTo>
                    <a:lnTo>
                      <a:pt x="0" y="322"/>
                    </a:lnTo>
                    <a:moveTo>
                      <a:pt x="68" y="32"/>
                    </a:moveTo>
                    <a:lnTo>
                      <a:pt x="68" y="32"/>
                    </a:lnTo>
                    <a:lnTo>
                      <a:pt x="68" y="32"/>
                    </a:lnTo>
                    <a:lnTo>
                      <a:pt x="68" y="32"/>
                    </a:lnTo>
                    <a:lnTo>
                      <a:pt x="68" y="32"/>
                    </a:lnTo>
                    <a:lnTo>
                      <a:pt x="68" y="32"/>
                    </a:lnTo>
                    <a:lnTo>
                      <a:pt x="68" y="32"/>
                    </a:lnTo>
                    <a:lnTo>
                      <a:pt x="68" y="36"/>
                    </a:lnTo>
                    <a:lnTo>
                      <a:pt x="68" y="36"/>
                    </a:lnTo>
                    <a:lnTo>
                      <a:pt x="68" y="36"/>
                    </a:lnTo>
                    <a:lnTo>
                      <a:pt x="64" y="36"/>
                    </a:lnTo>
                    <a:lnTo>
                      <a:pt x="64" y="36"/>
                    </a:lnTo>
                    <a:lnTo>
                      <a:pt x="64" y="36"/>
                    </a:lnTo>
                    <a:lnTo>
                      <a:pt x="59" y="36"/>
                    </a:lnTo>
                    <a:lnTo>
                      <a:pt x="59" y="36"/>
                    </a:lnTo>
                    <a:lnTo>
                      <a:pt x="59" y="36"/>
                    </a:lnTo>
                    <a:lnTo>
                      <a:pt x="59" y="36"/>
                    </a:lnTo>
                    <a:lnTo>
                      <a:pt x="59" y="32"/>
                    </a:lnTo>
                    <a:lnTo>
                      <a:pt x="59" y="32"/>
                    </a:lnTo>
                    <a:lnTo>
                      <a:pt x="59" y="32"/>
                    </a:lnTo>
                    <a:lnTo>
                      <a:pt x="59" y="32"/>
                    </a:lnTo>
                    <a:lnTo>
                      <a:pt x="59" y="32"/>
                    </a:lnTo>
                    <a:lnTo>
                      <a:pt x="59" y="32"/>
                    </a:lnTo>
                    <a:lnTo>
                      <a:pt x="59" y="32"/>
                    </a:lnTo>
                    <a:lnTo>
                      <a:pt x="55" y="32"/>
                    </a:lnTo>
                    <a:lnTo>
                      <a:pt x="55" y="32"/>
                    </a:lnTo>
                    <a:lnTo>
                      <a:pt x="55" y="32"/>
                    </a:lnTo>
                    <a:lnTo>
                      <a:pt x="55" y="32"/>
                    </a:lnTo>
                    <a:lnTo>
                      <a:pt x="55" y="27"/>
                    </a:lnTo>
                    <a:lnTo>
                      <a:pt x="59" y="27"/>
                    </a:lnTo>
                    <a:lnTo>
                      <a:pt x="59" y="27"/>
                    </a:lnTo>
                    <a:lnTo>
                      <a:pt x="59" y="27"/>
                    </a:lnTo>
                    <a:lnTo>
                      <a:pt x="64" y="32"/>
                    </a:lnTo>
                    <a:lnTo>
                      <a:pt x="64" y="32"/>
                    </a:lnTo>
                    <a:lnTo>
                      <a:pt x="64" y="32"/>
                    </a:lnTo>
                    <a:lnTo>
                      <a:pt x="64" y="32"/>
                    </a:lnTo>
                    <a:lnTo>
                      <a:pt x="64" y="32"/>
                    </a:lnTo>
                    <a:lnTo>
                      <a:pt x="68" y="32"/>
                    </a:lnTo>
                    <a:lnTo>
                      <a:pt x="68" y="32"/>
                    </a:lnTo>
                    <a:lnTo>
                      <a:pt x="68" y="32"/>
                    </a:lnTo>
                    <a:moveTo>
                      <a:pt x="200" y="95"/>
                    </a:moveTo>
                    <a:lnTo>
                      <a:pt x="200" y="95"/>
                    </a:lnTo>
                    <a:lnTo>
                      <a:pt x="200" y="91"/>
                    </a:lnTo>
                    <a:lnTo>
                      <a:pt x="204" y="91"/>
                    </a:lnTo>
                    <a:lnTo>
                      <a:pt x="204" y="86"/>
                    </a:lnTo>
                    <a:lnTo>
                      <a:pt x="204" y="86"/>
                    </a:lnTo>
                    <a:lnTo>
                      <a:pt x="204" y="86"/>
                    </a:lnTo>
                    <a:lnTo>
                      <a:pt x="204" y="82"/>
                    </a:lnTo>
                    <a:lnTo>
                      <a:pt x="200" y="82"/>
                    </a:lnTo>
                    <a:lnTo>
                      <a:pt x="200" y="77"/>
                    </a:lnTo>
                    <a:lnTo>
                      <a:pt x="195" y="77"/>
                    </a:lnTo>
                    <a:lnTo>
                      <a:pt x="195" y="77"/>
                    </a:lnTo>
                    <a:lnTo>
                      <a:pt x="195" y="77"/>
                    </a:lnTo>
                    <a:lnTo>
                      <a:pt x="195" y="77"/>
                    </a:lnTo>
                    <a:lnTo>
                      <a:pt x="191" y="77"/>
                    </a:lnTo>
                    <a:lnTo>
                      <a:pt x="186" y="73"/>
                    </a:lnTo>
                    <a:lnTo>
                      <a:pt x="186" y="73"/>
                    </a:lnTo>
                    <a:lnTo>
                      <a:pt x="186" y="68"/>
                    </a:lnTo>
                    <a:lnTo>
                      <a:pt x="186" y="68"/>
                    </a:lnTo>
                    <a:lnTo>
                      <a:pt x="186" y="68"/>
                    </a:lnTo>
                    <a:lnTo>
                      <a:pt x="186" y="64"/>
                    </a:lnTo>
                    <a:lnTo>
                      <a:pt x="186" y="64"/>
                    </a:lnTo>
                    <a:lnTo>
                      <a:pt x="186" y="64"/>
                    </a:lnTo>
                    <a:lnTo>
                      <a:pt x="182" y="59"/>
                    </a:lnTo>
                    <a:lnTo>
                      <a:pt x="182" y="59"/>
                    </a:lnTo>
                    <a:lnTo>
                      <a:pt x="172" y="55"/>
                    </a:lnTo>
                    <a:lnTo>
                      <a:pt x="172" y="55"/>
                    </a:lnTo>
                    <a:lnTo>
                      <a:pt x="172" y="50"/>
                    </a:lnTo>
                    <a:lnTo>
                      <a:pt x="172" y="50"/>
                    </a:lnTo>
                    <a:lnTo>
                      <a:pt x="172" y="45"/>
                    </a:lnTo>
                    <a:lnTo>
                      <a:pt x="172" y="41"/>
                    </a:lnTo>
                    <a:lnTo>
                      <a:pt x="168" y="36"/>
                    </a:lnTo>
                    <a:lnTo>
                      <a:pt x="168" y="36"/>
                    </a:lnTo>
                    <a:lnTo>
                      <a:pt x="163" y="36"/>
                    </a:lnTo>
                    <a:lnTo>
                      <a:pt x="163" y="32"/>
                    </a:lnTo>
                    <a:lnTo>
                      <a:pt x="154" y="18"/>
                    </a:lnTo>
                    <a:lnTo>
                      <a:pt x="154" y="18"/>
                    </a:lnTo>
                    <a:lnTo>
                      <a:pt x="154" y="18"/>
                    </a:lnTo>
                    <a:lnTo>
                      <a:pt x="154" y="14"/>
                    </a:lnTo>
                    <a:lnTo>
                      <a:pt x="154" y="9"/>
                    </a:lnTo>
                    <a:lnTo>
                      <a:pt x="145" y="5"/>
                    </a:lnTo>
                    <a:lnTo>
                      <a:pt x="145" y="5"/>
                    </a:lnTo>
                    <a:lnTo>
                      <a:pt x="141" y="5"/>
                    </a:lnTo>
                    <a:lnTo>
                      <a:pt x="141" y="5"/>
                    </a:lnTo>
                    <a:lnTo>
                      <a:pt x="141" y="5"/>
                    </a:lnTo>
                    <a:lnTo>
                      <a:pt x="136" y="5"/>
                    </a:lnTo>
                    <a:lnTo>
                      <a:pt x="136" y="5"/>
                    </a:lnTo>
                    <a:lnTo>
                      <a:pt x="132" y="5"/>
                    </a:lnTo>
                    <a:lnTo>
                      <a:pt x="127" y="5"/>
                    </a:lnTo>
                    <a:lnTo>
                      <a:pt x="123" y="5"/>
                    </a:lnTo>
                    <a:lnTo>
                      <a:pt x="123" y="5"/>
                    </a:lnTo>
                    <a:lnTo>
                      <a:pt x="123" y="5"/>
                    </a:lnTo>
                    <a:lnTo>
                      <a:pt x="123" y="5"/>
                    </a:lnTo>
                    <a:lnTo>
                      <a:pt x="118" y="0"/>
                    </a:lnTo>
                    <a:lnTo>
                      <a:pt x="118" y="0"/>
                    </a:lnTo>
                    <a:lnTo>
                      <a:pt x="118" y="0"/>
                    </a:lnTo>
                    <a:lnTo>
                      <a:pt x="114" y="5"/>
                    </a:lnTo>
                    <a:lnTo>
                      <a:pt x="114" y="5"/>
                    </a:lnTo>
                    <a:lnTo>
                      <a:pt x="114" y="5"/>
                    </a:lnTo>
                    <a:lnTo>
                      <a:pt x="109" y="5"/>
                    </a:lnTo>
                    <a:lnTo>
                      <a:pt x="109" y="5"/>
                    </a:lnTo>
                    <a:lnTo>
                      <a:pt x="104" y="0"/>
                    </a:lnTo>
                    <a:lnTo>
                      <a:pt x="100" y="5"/>
                    </a:lnTo>
                    <a:lnTo>
                      <a:pt x="100" y="5"/>
                    </a:lnTo>
                    <a:lnTo>
                      <a:pt x="100" y="9"/>
                    </a:lnTo>
                    <a:lnTo>
                      <a:pt x="95" y="14"/>
                    </a:lnTo>
                    <a:lnTo>
                      <a:pt x="95" y="18"/>
                    </a:lnTo>
                    <a:lnTo>
                      <a:pt x="95" y="18"/>
                    </a:lnTo>
                    <a:lnTo>
                      <a:pt x="95" y="18"/>
                    </a:lnTo>
                    <a:lnTo>
                      <a:pt x="100" y="18"/>
                    </a:lnTo>
                    <a:lnTo>
                      <a:pt x="100" y="23"/>
                    </a:lnTo>
                    <a:lnTo>
                      <a:pt x="100" y="23"/>
                    </a:lnTo>
                    <a:lnTo>
                      <a:pt x="100" y="27"/>
                    </a:lnTo>
                    <a:lnTo>
                      <a:pt x="95" y="32"/>
                    </a:lnTo>
                    <a:lnTo>
                      <a:pt x="95" y="36"/>
                    </a:lnTo>
                    <a:lnTo>
                      <a:pt x="100" y="36"/>
                    </a:lnTo>
                    <a:lnTo>
                      <a:pt x="100" y="41"/>
                    </a:lnTo>
                    <a:lnTo>
                      <a:pt x="100" y="41"/>
                    </a:lnTo>
                    <a:lnTo>
                      <a:pt x="100" y="41"/>
                    </a:lnTo>
                    <a:lnTo>
                      <a:pt x="95" y="41"/>
                    </a:lnTo>
                    <a:lnTo>
                      <a:pt x="95" y="41"/>
                    </a:lnTo>
                    <a:lnTo>
                      <a:pt x="95" y="45"/>
                    </a:lnTo>
                    <a:lnTo>
                      <a:pt x="95" y="45"/>
                    </a:lnTo>
                    <a:lnTo>
                      <a:pt x="95" y="50"/>
                    </a:lnTo>
                    <a:lnTo>
                      <a:pt x="100" y="50"/>
                    </a:lnTo>
                    <a:lnTo>
                      <a:pt x="100" y="55"/>
                    </a:lnTo>
                    <a:lnTo>
                      <a:pt x="104" y="59"/>
                    </a:lnTo>
                    <a:lnTo>
                      <a:pt x="109" y="64"/>
                    </a:lnTo>
                    <a:lnTo>
                      <a:pt x="109" y="68"/>
                    </a:lnTo>
                    <a:lnTo>
                      <a:pt x="109" y="68"/>
                    </a:lnTo>
                    <a:lnTo>
                      <a:pt x="109" y="73"/>
                    </a:lnTo>
                    <a:lnTo>
                      <a:pt x="109" y="73"/>
                    </a:lnTo>
                    <a:lnTo>
                      <a:pt x="109" y="77"/>
                    </a:lnTo>
                    <a:lnTo>
                      <a:pt x="104" y="82"/>
                    </a:lnTo>
                    <a:lnTo>
                      <a:pt x="104" y="86"/>
                    </a:lnTo>
                    <a:lnTo>
                      <a:pt x="104" y="91"/>
                    </a:lnTo>
                    <a:lnTo>
                      <a:pt x="95" y="91"/>
                    </a:lnTo>
                    <a:lnTo>
                      <a:pt x="95" y="95"/>
                    </a:lnTo>
                    <a:lnTo>
                      <a:pt x="95" y="95"/>
                    </a:lnTo>
                    <a:lnTo>
                      <a:pt x="91" y="91"/>
                    </a:lnTo>
                    <a:lnTo>
                      <a:pt x="91" y="91"/>
                    </a:lnTo>
                    <a:lnTo>
                      <a:pt x="91" y="91"/>
                    </a:lnTo>
                    <a:lnTo>
                      <a:pt x="86" y="91"/>
                    </a:lnTo>
                    <a:lnTo>
                      <a:pt x="86" y="91"/>
                    </a:lnTo>
                    <a:lnTo>
                      <a:pt x="86" y="91"/>
                    </a:lnTo>
                    <a:lnTo>
                      <a:pt x="82" y="91"/>
                    </a:lnTo>
                    <a:lnTo>
                      <a:pt x="86" y="91"/>
                    </a:lnTo>
                    <a:lnTo>
                      <a:pt x="86" y="95"/>
                    </a:lnTo>
                    <a:lnTo>
                      <a:pt x="91" y="100"/>
                    </a:lnTo>
                    <a:lnTo>
                      <a:pt x="91" y="100"/>
                    </a:lnTo>
                    <a:lnTo>
                      <a:pt x="91" y="100"/>
                    </a:lnTo>
                    <a:lnTo>
                      <a:pt x="91" y="104"/>
                    </a:lnTo>
                    <a:lnTo>
                      <a:pt x="91" y="104"/>
                    </a:lnTo>
                    <a:lnTo>
                      <a:pt x="91" y="104"/>
                    </a:lnTo>
                    <a:lnTo>
                      <a:pt x="91" y="104"/>
                    </a:lnTo>
                    <a:lnTo>
                      <a:pt x="91" y="104"/>
                    </a:lnTo>
                    <a:lnTo>
                      <a:pt x="91" y="109"/>
                    </a:lnTo>
                    <a:lnTo>
                      <a:pt x="95" y="109"/>
                    </a:lnTo>
                    <a:lnTo>
                      <a:pt x="95" y="113"/>
                    </a:lnTo>
                    <a:lnTo>
                      <a:pt x="95" y="113"/>
                    </a:lnTo>
                    <a:lnTo>
                      <a:pt x="100" y="113"/>
                    </a:lnTo>
                    <a:lnTo>
                      <a:pt x="100" y="113"/>
                    </a:lnTo>
                    <a:lnTo>
                      <a:pt x="123" y="118"/>
                    </a:lnTo>
                    <a:lnTo>
                      <a:pt x="123" y="118"/>
                    </a:lnTo>
                    <a:lnTo>
                      <a:pt x="123" y="118"/>
                    </a:lnTo>
                    <a:lnTo>
                      <a:pt x="123" y="123"/>
                    </a:lnTo>
                    <a:lnTo>
                      <a:pt x="123" y="123"/>
                    </a:lnTo>
                    <a:lnTo>
                      <a:pt x="123" y="127"/>
                    </a:lnTo>
                    <a:lnTo>
                      <a:pt x="127" y="127"/>
                    </a:lnTo>
                    <a:lnTo>
                      <a:pt x="127" y="127"/>
                    </a:lnTo>
                    <a:lnTo>
                      <a:pt x="127" y="127"/>
                    </a:lnTo>
                    <a:lnTo>
                      <a:pt x="132" y="127"/>
                    </a:lnTo>
                    <a:lnTo>
                      <a:pt x="132" y="127"/>
                    </a:lnTo>
                    <a:lnTo>
                      <a:pt x="132" y="127"/>
                    </a:lnTo>
                    <a:lnTo>
                      <a:pt x="136" y="127"/>
                    </a:lnTo>
                    <a:lnTo>
                      <a:pt x="136" y="127"/>
                    </a:lnTo>
                    <a:lnTo>
                      <a:pt x="141" y="123"/>
                    </a:lnTo>
                    <a:lnTo>
                      <a:pt x="141" y="123"/>
                    </a:lnTo>
                    <a:lnTo>
                      <a:pt x="141" y="118"/>
                    </a:lnTo>
                    <a:lnTo>
                      <a:pt x="141" y="113"/>
                    </a:lnTo>
                    <a:lnTo>
                      <a:pt x="141" y="113"/>
                    </a:lnTo>
                    <a:lnTo>
                      <a:pt x="136" y="109"/>
                    </a:lnTo>
                    <a:lnTo>
                      <a:pt x="132" y="109"/>
                    </a:lnTo>
                    <a:lnTo>
                      <a:pt x="132" y="109"/>
                    </a:lnTo>
                    <a:lnTo>
                      <a:pt x="132" y="104"/>
                    </a:lnTo>
                    <a:lnTo>
                      <a:pt x="132" y="100"/>
                    </a:lnTo>
                    <a:lnTo>
                      <a:pt x="127" y="91"/>
                    </a:lnTo>
                    <a:lnTo>
                      <a:pt x="127" y="91"/>
                    </a:lnTo>
                    <a:lnTo>
                      <a:pt x="127" y="86"/>
                    </a:lnTo>
                    <a:lnTo>
                      <a:pt x="132" y="82"/>
                    </a:lnTo>
                    <a:lnTo>
                      <a:pt x="132" y="82"/>
                    </a:lnTo>
                    <a:lnTo>
                      <a:pt x="132" y="77"/>
                    </a:lnTo>
                    <a:lnTo>
                      <a:pt x="136" y="73"/>
                    </a:lnTo>
                    <a:lnTo>
                      <a:pt x="136" y="73"/>
                    </a:lnTo>
                    <a:lnTo>
                      <a:pt x="141" y="68"/>
                    </a:lnTo>
                    <a:lnTo>
                      <a:pt x="141" y="68"/>
                    </a:lnTo>
                    <a:lnTo>
                      <a:pt x="141" y="64"/>
                    </a:lnTo>
                    <a:lnTo>
                      <a:pt x="141" y="64"/>
                    </a:lnTo>
                    <a:lnTo>
                      <a:pt x="145" y="59"/>
                    </a:lnTo>
                    <a:lnTo>
                      <a:pt x="150" y="59"/>
                    </a:lnTo>
                    <a:lnTo>
                      <a:pt x="154" y="59"/>
                    </a:lnTo>
                    <a:lnTo>
                      <a:pt x="159" y="64"/>
                    </a:lnTo>
                    <a:lnTo>
                      <a:pt x="163" y="64"/>
                    </a:lnTo>
                    <a:lnTo>
                      <a:pt x="163" y="68"/>
                    </a:lnTo>
                    <a:lnTo>
                      <a:pt x="159" y="73"/>
                    </a:lnTo>
                    <a:lnTo>
                      <a:pt x="159" y="77"/>
                    </a:lnTo>
                    <a:lnTo>
                      <a:pt x="154" y="82"/>
                    </a:lnTo>
                    <a:lnTo>
                      <a:pt x="154" y="82"/>
                    </a:lnTo>
                    <a:lnTo>
                      <a:pt x="154" y="82"/>
                    </a:lnTo>
                    <a:lnTo>
                      <a:pt x="150" y="77"/>
                    </a:lnTo>
                    <a:lnTo>
                      <a:pt x="150" y="77"/>
                    </a:lnTo>
                    <a:lnTo>
                      <a:pt x="150" y="77"/>
                    </a:lnTo>
                    <a:lnTo>
                      <a:pt x="150" y="73"/>
                    </a:lnTo>
                    <a:lnTo>
                      <a:pt x="150" y="73"/>
                    </a:lnTo>
                    <a:lnTo>
                      <a:pt x="145" y="73"/>
                    </a:lnTo>
                    <a:lnTo>
                      <a:pt x="145" y="73"/>
                    </a:lnTo>
                    <a:lnTo>
                      <a:pt x="141" y="73"/>
                    </a:lnTo>
                    <a:lnTo>
                      <a:pt x="141" y="73"/>
                    </a:lnTo>
                    <a:lnTo>
                      <a:pt x="136" y="77"/>
                    </a:lnTo>
                    <a:lnTo>
                      <a:pt x="141" y="77"/>
                    </a:lnTo>
                    <a:lnTo>
                      <a:pt x="141" y="77"/>
                    </a:lnTo>
                    <a:lnTo>
                      <a:pt x="141" y="77"/>
                    </a:lnTo>
                    <a:lnTo>
                      <a:pt x="150" y="82"/>
                    </a:lnTo>
                    <a:lnTo>
                      <a:pt x="150" y="82"/>
                    </a:lnTo>
                    <a:lnTo>
                      <a:pt x="150" y="86"/>
                    </a:lnTo>
                    <a:lnTo>
                      <a:pt x="150" y="91"/>
                    </a:lnTo>
                    <a:lnTo>
                      <a:pt x="154" y="95"/>
                    </a:lnTo>
                    <a:lnTo>
                      <a:pt x="154" y="100"/>
                    </a:lnTo>
                    <a:lnTo>
                      <a:pt x="154" y="104"/>
                    </a:lnTo>
                    <a:lnTo>
                      <a:pt x="159" y="109"/>
                    </a:lnTo>
                    <a:lnTo>
                      <a:pt x="159" y="113"/>
                    </a:lnTo>
                    <a:lnTo>
                      <a:pt x="154" y="118"/>
                    </a:lnTo>
                    <a:lnTo>
                      <a:pt x="154" y="123"/>
                    </a:lnTo>
                    <a:lnTo>
                      <a:pt x="154" y="127"/>
                    </a:lnTo>
                    <a:lnTo>
                      <a:pt x="150" y="132"/>
                    </a:lnTo>
                    <a:lnTo>
                      <a:pt x="150" y="136"/>
                    </a:lnTo>
                    <a:lnTo>
                      <a:pt x="145" y="136"/>
                    </a:lnTo>
                    <a:lnTo>
                      <a:pt x="141" y="136"/>
                    </a:lnTo>
                    <a:lnTo>
                      <a:pt x="141" y="141"/>
                    </a:lnTo>
                    <a:lnTo>
                      <a:pt x="141" y="150"/>
                    </a:lnTo>
                    <a:lnTo>
                      <a:pt x="141" y="150"/>
                    </a:lnTo>
                    <a:lnTo>
                      <a:pt x="145" y="145"/>
                    </a:lnTo>
                    <a:lnTo>
                      <a:pt x="150" y="145"/>
                    </a:lnTo>
                    <a:lnTo>
                      <a:pt x="150" y="141"/>
                    </a:lnTo>
                    <a:lnTo>
                      <a:pt x="154" y="141"/>
                    </a:lnTo>
                    <a:lnTo>
                      <a:pt x="159" y="141"/>
                    </a:lnTo>
                    <a:lnTo>
                      <a:pt x="159" y="141"/>
                    </a:lnTo>
                    <a:lnTo>
                      <a:pt x="159" y="141"/>
                    </a:lnTo>
                    <a:lnTo>
                      <a:pt x="159" y="141"/>
                    </a:lnTo>
                    <a:lnTo>
                      <a:pt x="168" y="136"/>
                    </a:lnTo>
                    <a:lnTo>
                      <a:pt x="168" y="136"/>
                    </a:lnTo>
                    <a:lnTo>
                      <a:pt x="172" y="136"/>
                    </a:lnTo>
                    <a:lnTo>
                      <a:pt x="172" y="136"/>
                    </a:lnTo>
                    <a:lnTo>
                      <a:pt x="172" y="136"/>
                    </a:lnTo>
                    <a:lnTo>
                      <a:pt x="177" y="132"/>
                    </a:lnTo>
                    <a:lnTo>
                      <a:pt x="177" y="132"/>
                    </a:lnTo>
                    <a:lnTo>
                      <a:pt x="177" y="127"/>
                    </a:lnTo>
                    <a:lnTo>
                      <a:pt x="182" y="127"/>
                    </a:lnTo>
                    <a:lnTo>
                      <a:pt x="186" y="123"/>
                    </a:lnTo>
                    <a:lnTo>
                      <a:pt x="186" y="123"/>
                    </a:lnTo>
                    <a:lnTo>
                      <a:pt x="195" y="123"/>
                    </a:lnTo>
                    <a:lnTo>
                      <a:pt x="191" y="118"/>
                    </a:lnTo>
                    <a:lnTo>
                      <a:pt x="191" y="118"/>
                    </a:lnTo>
                    <a:lnTo>
                      <a:pt x="191" y="118"/>
                    </a:lnTo>
                    <a:lnTo>
                      <a:pt x="191" y="118"/>
                    </a:lnTo>
                    <a:lnTo>
                      <a:pt x="191" y="113"/>
                    </a:lnTo>
                    <a:lnTo>
                      <a:pt x="191" y="113"/>
                    </a:lnTo>
                    <a:lnTo>
                      <a:pt x="191" y="113"/>
                    </a:lnTo>
                    <a:lnTo>
                      <a:pt x="186" y="109"/>
                    </a:lnTo>
                    <a:lnTo>
                      <a:pt x="182" y="109"/>
                    </a:lnTo>
                    <a:lnTo>
                      <a:pt x="182" y="109"/>
                    </a:lnTo>
                    <a:lnTo>
                      <a:pt x="182" y="104"/>
                    </a:lnTo>
                    <a:lnTo>
                      <a:pt x="186" y="100"/>
                    </a:lnTo>
                    <a:lnTo>
                      <a:pt x="186" y="100"/>
                    </a:lnTo>
                    <a:lnTo>
                      <a:pt x="191" y="100"/>
                    </a:lnTo>
                    <a:lnTo>
                      <a:pt x="195" y="95"/>
                    </a:lnTo>
                    <a:lnTo>
                      <a:pt x="195" y="95"/>
                    </a:lnTo>
                    <a:lnTo>
                      <a:pt x="200" y="95"/>
                    </a:lnTo>
                    <a:lnTo>
                      <a:pt x="200" y="95"/>
                    </a:lnTo>
                    <a:lnTo>
                      <a:pt x="200" y="95"/>
                    </a:lnTo>
                    <a:lnTo>
                      <a:pt x="200" y="95"/>
                    </a:lnTo>
                    <a:moveTo>
                      <a:pt x="41" y="281"/>
                    </a:moveTo>
                    <a:lnTo>
                      <a:pt x="41" y="281"/>
                    </a:lnTo>
                    <a:lnTo>
                      <a:pt x="36" y="281"/>
                    </a:lnTo>
                    <a:lnTo>
                      <a:pt x="36" y="277"/>
                    </a:lnTo>
                    <a:lnTo>
                      <a:pt x="36" y="277"/>
                    </a:lnTo>
                    <a:lnTo>
                      <a:pt x="36" y="277"/>
                    </a:lnTo>
                    <a:lnTo>
                      <a:pt x="36" y="277"/>
                    </a:lnTo>
                    <a:lnTo>
                      <a:pt x="36" y="277"/>
                    </a:lnTo>
                    <a:lnTo>
                      <a:pt x="36" y="277"/>
                    </a:lnTo>
                    <a:lnTo>
                      <a:pt x="41" y="277"/>
                    </a:lnTo>
                    <a:lnTo>
                      <a:pt x="41" y="277"/>
                    </a:lnTo>
                    <a:lnTo>
                      <a:pt x="41" y="277"/>
                    </a:lnTo>
                    <a:lnTo>
                      <a:pt x="41" y="281"/>
                    </a:lnTo>
                    <a:lnTo>
                      <a:pt x="45" y="281"/>
                    </a:lnTo>
                    <a:lnTo>
                      <a:pt x="41" y="281"/>
                    </a:lnTo>
                    <a:lnTo>
                      <a:pt x="41" y="281"/>
                    </a:lnTo>
                    <a:lnTo>
                      <a:pt x="41" y="281"/>
                    </a:lnTo>
                    <a:moveTo>
                      <a:pt x="23" y="299"/>
                    </a:moveTo>
                    <a:lnTo>
                      <a:pt x="23" y="299"/>
                    </a:lnTo>
                    <a:lnTo>
                      <a:pt x="23" y="299"/>
                    </a:lnTo>
                    <a:lnTo>
                      <a:pt x="18" y="304"/>
                    </a:lnTo>
                    <a:lnTo>
                      <a:pt x="18" y="304"/>
                    </a:lnTo>
                    <a:lnTo>
                      <a:pt x="18" y="304"/>
                    </a:lnTo>
                    <a:lnTo>
                      <a:pt x="18" y="299"/>
                    </a:lnTo>
                    <a:lnTo>
                      <a:pt x="18" y="299"/>
                    </a:lnTo>
                    <a:lnTo>
                      <a:pt x="23" y="299"/>
                    </a:lnTo>
                    <a:moveTo>
                      <a:pt x="50" y="41"/>
                    </a:moveTo>
                    <a:lnTo>
                      <a:pt x="50" y="41"/>
                    </a:lnTo>
                    <a:lnTo>
                      <a:pt x="50" y="45"/>
                    </a:lnTo>
                    <a:lnTo>
                      <a:pt x="50" y="45"/>
                    </a:lnTo>
                    <a:lnTo>
                      <a:pt x="50" y="45"/>
                    </a:lnTo>
                    <a:lnTo>
                      <a:pt x="45" y="50"/>
                    </a:lnTo>
                    <a:lnTo>
                      <a:pt x="41" y="55"/>
                    </a:lnTo>
                    <a:lnTo>
                      <a:pt x="41" y="55"/>
                    </a:lnTo>
                    <a:lnTo>
                      <a:pt x="41" y="55"/>
                    </a:lnTo>
                    <a:lnTo>
                      <a:pt x="36" y="55"/>
                    </a:lnTo>
                    <a:lnTo>
                      <a:pt x="36" y="55"/>
                    </a:lnTo>
                    <a:lnTo>
                      <a:pt x="36" y="50"/>
                    </a:lnTo>
                    <a:lnTo>
                      <a:pt x="36" y="50"/>
                    </a:lnTo>
                    <a:lnTo>
                      <a:pt x="36" y="50"/>
                    </a:lnTo>
                    <a:lnTo>
                      <a:pt x="36" y="50"/>
                    </a:lnTo>
                    <a:lnTo>
                      <a:pt x="36" y="50"/>
                    </a:lnTo>
                    <a:lnTo>
                      <a:pt x="36" y="50"/>
                    </a:lnTo>
                    <a:lnTo>
                      <a:pt x="36" y="50"/>
                    </a:lnTo>
                    <a:lnTo>
                      <a:pt x="36" y="50"/>
                    </a:lnTo>
                    <a:lnTo>
                      <a:pt x="36" y="50"/>
                    </a:lnTo>
                    <a:lnTo>
                      <a:pt x="36" y="50"/>
                    </a:lnTo>
                    <a:lnTo>
                      <a:pt x="36" y="50"/>
                    </a:lnTo>
                    <a:lnTo>
                      <a:pt x="36" y="50"/>
                    </a:lnTo>
                    <a:lnTo>
                      <a:pt x="41" y="45"/>
                    </a:lnTo>
                    <a:lnTo>
                      <a:pt x="41" y="45"/>
                    </a:lnTo>
                    <a:lnTo>
                      <a:pt x="45" y="45"/>
                    </a:lnTo>
                    <a:lnTo>
                      <a:pt x="45" y="41"/>
                    </a:lnTo>
                    <a:lnTo>
                      <a:pt x="50" y="41"/>
                    </a:lnTo>
                    <a:lnTo>
                      <a:pt x="50" y="41"/>
                    </a:lnTo>
                    <a:lnTo>
                      <a:pt x="50" y="36"/>
                    </a:lnTo>
                    <a:lnTo>
                      <a:pt x="50" y="36"/>
                    </a:lnTo>
                    <a:lnTo>
                      <a:pt x="50" y="41"/>
                    </a:lnTo>
                    <a:moveTo>
                      <a:pt x="182" y="177"/>
                    </a:moveTo>
                    <a:lnTo>
                      <a:pt x="182" y="177"/>
                    </a:lnTo>
                    <a:lnTo>
                      <a:pt x="182" y="186"/>
                    </a:lnTo>
                    <a:lnTo>
                      <a:pt x="182" y="186"/>
                    </a:lnTo>
                    <a:lnTo>
                      <a:pt x="177" y="200"/>
                    </a:lnTo>
                    <a:lnTo>
                      <a:pt x="177" y="200"/>
                    </a:lnTo>
                    <a:lnTo>
                      <a:pt x="177" y="204"/>
                    </a:lnTo>
                    <a:lnTo>
                      <a:pt x="177" y="204"/>
                    </a:lnTo>
                    <a:lnTo>
                      <a:pt x="172" y="209"/>
                    </a:lnTo>
                    <a:lnTo>
                      <a:pt x="168" y="213"/>
                    </a:lnTo>
                    <a:lnTo>
                      <a:pt x="168" y="222"/>
                    </a:lnTo>
                    <a:lnTo>
                      <a:pt x="163" y="227"/>
                    </a:lnTo>
                    <a:lnTo>
                      <a:pt x="163" y="227"/>
                    </a:lnTo>
                    <a:lnTo>
                      <a:pt x="159" y="231"/>
                    </a:lnTo>
                    <a:lnTo>
                      <a:pt x="159" y="231"/>
                    </a:lnTo>
                    <a:lnTo>
                      <a:pt x="159" y="231"/>
                    </a:lnTo>
                    <a:lnTo>
                      <a:pt x="154" y="231"/>
                    </a:lnTo>
                    <a:lnTo>
                      <a:pt x="154" y="227"/>
                    </a:lnTo>
                    <a:lnTo>
                      <a:pt x="154" y="222"/>
                    </a:lnTo>
                    <a:lnTo>
                      <a:pt x="154" y="218"/>
                    </a:lnTo>
                    <a:lnTo>
                      <a:pt x="159" y="213"/>
                    </a:lnTo>
                    <a:lnTo>
                      <a:pt x="163" y="209"/>
                    </a:lnTo>
                    <a:lnTo>
                      <a:pt x="163" y="204"/>
                    </a:lnTo>
                    <a:lnTo>
                      <a:pt x="168" y="204"/>
                    </a:lnTo>
                    <a:lnTo>
                      <a:pt x="168" y="200"/>
                    </a:lnTo>
                    <a:lnTo>
                      <a:pt x="168" y="195"/>
                    </a:lnTo>
                    <a:lnTo>
                      <a:pt x="168" y="195"/>
                    </a:lnTo>
                    <a:lnTo>
                      <a:pt x="168" y="191"/>
                    </a:lnTo>
                    <a:lnTo>
                      <a:pt x="168" y="191"/>
                    </a:lnTo>
                    <a:lnTo>
                      <a:pt x="168" y="191"/>
                    </a:lnTo>
                    <a:lnTo>
                      <a:pt x="172" y="186"/>
                    </a:lnTo>
                    <a:lnTo>
                      <a:pt x="177" y="177"/>
                    </a:lnTo>
                    <a:lnTo>
                      <a:pt x="177" y="172"/>
                    </a:lnTo>
                    <a:lnTo>
                      <a:pt x="182" y="172"/>
                    </a:lnTo>
                    <a:lnTo>
                      <a:pt x="182" y="172"/>
                    </a:lnTo>
                    <a:lnTo>
                      <a:pt x="182" y="172"/>
                    </a:lnTo>
                    <a:lnTo>
                      <a:pt x="182" y="177"/>
                    </a:lnTo>
                    <a:moveTo>
                      <a:pt x="132" y="222"/>
                    </a:moveTo>
                    <a:lnTo>
                      <a:pt x="132" y="222"/>
                    </a:lnTo>
                    <a:lnTo>
                      <a:pt x="132" y="227"/>
                    </a:lnTo>
                    <a:lnTo>
                      <a:pt x="132" y="231"/>
                    </a:lnTo>
                    <a:lnTo>
                      <a:pt x="127" y="236"/>
                    </a:lnTo>
                    <a:lnTo>
                      <a:pt x="127" y="240"/>
                    </a:lnTo>
                    <a:lnTo>
                      <a:pt x="123" y="240"/>
                    </a:lnTo>
                    <a:lnTo>
                      <a:pt x="118" y="240"/>
                    </a:lnTo>
                    <a:lnTo>
                      <a:pt x="114" y="240"/>
                    </a:lnTo>
                    <a:lnTo>
                      <a:pt x="109" y="240"/>
                    </a:lnTo>
                    <a:lnTo>
                      <a:pt x="109" y="236"/>
                    </a:lnTo>
                    <a:lnTo>
                      <a:pt x="104" y="236"/>
                    </a:lnTo>
                    <a:lnTo>
                      <a:pt x="104" y="231"/>
                    </a:lnTo>
                    <a:lnTo>
                      <a:pt x="100" y="222"/>
                    </a:lnTo>
                    <a:lnTo>
                      <a:pt x="100" y="222"/>
                    </a:lnTo>
                    <a:lnTo>
                      <a:pt x="100" y="222"/>
                    </a:lnTo>
                    <a:lnTo>
                      <a:pt x="100" y="218"/>
                    </a:lnTo>
                    <a:lnTo>
                      <a:pt x="100" y="218"/>
                    </a:lnTo>
                    <a:lnTo>
                      <a:pt x="109" y="218"/>
                    </a:lnTo>
                    <a:lnTo>
                      <a:pt x="114" y="213"/>
                    </a:lnTo>
                    <a:lnTo>
                      <a:pt x="114" y="213"/>
                    </a:lnTo>
                    <a:lnTo>
                      <a:pt x="118" y="213"/>
                    </a:lnTo>
                    <a:lnTo>
                      <a:pt x="127" y="218"/>
                    </a:lnTo>
                    <a:lnTo>
                      <a:pt x="132" y="222"/>
                    </a:lnTo>
                    <a:moveTo>
                      <a:pt x="86" y="209"/>
                    </a:moveTo>
                    <a:lnTo>
                      <a:pt x="86" y="209"/>
                    </a:lnTo>
                    <a:lnTo>
                      <a:pt x="86" y="213"/>
                    </a:lnTo>
                    <a:lnTo>
                      <a:pt x="82" y="213"/>
                    </a:lnTo>
                    <a:lnTo>
                      <a:pt x="82" y="213"/>
                    </a:lnTo>
                    <a:lnTo>
                      <a:pt x="82" y="209"/>
                    </a:lnTo>
                    <a:lnTo>
                      <a:pt x="82" y="209"/>
                    </a:lnTo>
                    <a:lnTo>
                      <a:pt x="82" y="209"/>
                    </a:lnTo>
                    <a:lnTo>
                      <a:pt x="77" y="209"/>
                    </a:lnTo>
                    <a:lnTo>
                      <a:pt x="77" y="209"/>
                    </a:lnTo>
                    <a:lnTo>
                      <a:pt x="77" y="204"/>
                    </a:lnTo>
                    <a:lnTo>
                      <a:pt x="77" y="204"/>
                    </a:lnTo>
                    <a:lnTo>
                      <a:pt x="77" y="204"/>
                    </a:lnTo>
                    <a:lnTo>
                      <a:pt x="77" y="204"/>
                    </a:lnTo>
                    <a:lnTo>
                      <a:pt x="82" y="204"/>
                    </a:lnTo>
                    <a:lnTo>
                      <a:pt x="82" y="209"/>
                    </a:lnTo>
                    <a:lnTo>
                      <a:pt x="86" y="209"/>
                    </a:lnTo>
                    <a:lnTo>
                      <a:pt x="86" y="209"/>
                    </a:lnTo>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微软雅黑" panose="020B0503020204020204" pitchFamily="34" charset="-122"/>
                  <a:ea typeface="+mn-ea"/>
                  <a:cs typeface="+mn-cs"/>
                </a:endParaRPr>
              </a:p>
            </p:txBody>
          </p:sp>
          <p:sp>
            <p:nvSpPr>
              <p:cNvPr id="118" name="Freeform 16"/>
              <p:cNvSpPr>
                <a:spLocks noEditPoints="1"/>
              </p:cNvSpPr>
              <p:nvPr/>
            </p:nvSpPr>
            <p:spPr bwMode="auto">
              <a:xfrm>
                <a:off x="1627188" y="3074988"/>
                <a:ext cx="244475" cy="209550"/>
              </a:xfrm>
              <a:custGeom>
                <a:avLst/>
                <a:gdLst>
                  <a:gd name="T0" fmla="*/ 55 w 154"/>
                  <a:gd name="T1" fmla="*/ 73 h 132"/>
                  <a:gd name="T2" fmla="*/ 50 w 154"/>
                  <a:gd name="T3" fmla="*/ 68 h 132"/>
                  <a:gd name="T4" fmla="*/ 55 w 154"/>
                  <a:gd name="T5" fmla="*/ 64 h 132"/>
                  <a:gd name="T6" fmla="*/ 55 w 154"/>
                  <a:gd name="T7" fmla="*/ 64 h 132"/>
                  <a:gd name="T8" fmla="*/ 32 w 154"/>
                  <a:gd name="T9" fmla="*/ 100 h 132"/>
                  <a:gd name="T10" fmla="*/ 27 w 154"/>
                  <a:gd name="T11" fmla="*/ 104 h 132"/>
                  <a:gd name="T12" fmla="*/ 27 w 154"/>
                  <a:gd name="T13" fmla="*/ 100 h 132"/>
                  <a:gd name="T14" fmla="*/ 46 w 154"/>
                  <a:gd name="T15" fmla="*/ 123 h 132"/>
                  <a:gd name="T16" fmla="*/ 59 w 154"/>
                  <a:gd name="T17" fmla="*/ 123 h 132"/>
                  <a:gd name="T18" fmla="*/ 68 w 154"/>
                  <a:gd name="T19" fmla="*/ 123 h 132"/>
                  <a:gd name="T20" fmla="*/ 91 w 154"/>
                  <a:gd name="T21" fmla="*/ 132 h 132"/>
                  <a:gd name="T22" fmla="*/ 105 w 154"/>
                  <a:gd name="T23" fmla="*/ 132 h 132"/>
                  <a:gd name="T24" fmla="*/ 118 w 154"/>
                  <a:gd name="T25" fmla="*/ 127 h 132"/>
                  <a:gd name="T26" fmla="*/ 118 w 154"/>
                  <a:gd name="T27" fmla="*/ 118 h 132"/>
                  <a:gd name="T28" fmla="*/ 123 w 154"/>
                  <a:gd name="T29" fmla="*/ 109 h 132"/>
                  <a:gd name="T30" fmla="*/ 114 w 154"/>
                  <a:gd name="T31" fmla="*/ 95 h 132"/>
                  <a:gd name="T32" fmla="*/ 118 w 154"/>
                  <a:gd name="T33" fmla="*/ 82 h 132"/>
                  <a:gd name="T34" fmla="*/ 127 w 154"/>
                  <a:gd name="T35" fmla="*/ 77 h 132"/>
                  <a:gd name="T36" fmla="*/ 136 w 154"/>
                  <a:gd name="T37" fmla="*/ 64 h 132"/>
                  <a:gd name="T38" fmla="*/ 145 w 154"/>
                  <a:gd name="T39" fmla="*/ 50 h 132"/>
                  <a:gd name="T40" fmla="*/ 145 w 154"/>
                  <a:gd name="T41" fmla="*/ 36 h 132"/>
                  <a:gd name="T42" fmla="*/ 145 w 154"/>
                  <a:gd name="T43" fmla="*/ 18 h 132"/>
                  <a:gd name="T44" fmla="*/ 127 w 154"/>
                  <a:gd name="T45" fmla="*/ 0 h 132"/>
                  <a:gd name="T46" fmla="*/ 118 w 154"/>
                  <a:gd name="T47" fmla="*/ 5 h 132"/>
                  <a:gd name="T48" fmla="*/ 123 w 154"/>
                  <a:gd name="T49" fmla="*/ 18 h 132"/>
                  <a:gd name="T50" fmla="*/ 100 w 154"/>
                  <a:gd name="T51" fmla="*/ 5 h 132"/>
                  <a:gd name="T52" fmla="*/ 82 w 154"/>
                  <a:gd name="T53" fmla="*/ 5 h 132"/>
                  <a:gd name="T54" fmla="*/ 68 w 154"/>
                  <a:gd name="T55" fmla="*/ 9 h 132"/>
                  <a:gd name="T56" fmla="*/ 68 w 154"/>
                  <a:gd name="T57" fmla="*/ 14 h 132"/>
                  <a:gd name="T58" fmla="*/ 64 w 154"/>
                  <a:gd name="T59" fmla="*/ 27 h 132"/>
                  <a:gd name="T60" fmla="*/ 77 w 154"/>
                  <a:gd name="T61" fmla="*/ 46 h 132"/>
                  <a:gd name="T62" fmla="*/ 73 w 154"/>
                  <a:gd name="T63" fmla="*/ 50 h 132"/>
                  <a:gd name="T64" fmla="*/ 73 w 154"/>
                  <a:gd name="T65" fmla="*/ 55 h 132"/>
                  <a:gd name="T66" fmla="*/ 55 w 154"/>
                  <a:gd name="T67" fmla="*/ 64 h 132"/>
                  <a:gd name="T68" fmla="*/ 77 w 154"/>
                  <a:gd name="T69" fmla="*/ 68 h 132"/>
                  <a:gd name="T70" fmla="*/ 68 w 154"/>
                  <a:gd name="T71" fmla="*/ 77 h 132"/>
                  <a:gd name="T72" fmla="*/ 64 w 154"/>
                  <a:gd name="T73" fmla="*/ 91 h 132"/>
                  <a:gd name="T74" fmla="*/ 55 w 154"/>
                  <a:gd name="T75" fmla="*/ 95 h 132"/>
                  <a:gd name="T76" fmla="*/ 55 w 154"/>
                  <a:gd name="T77" fmla="*/ 104 h 132"/>
                  <a:gd name="T78" fmla="*/ 41 w 154"/>
                  <a:gd name="T79" fmla="*/ 118 h 132"/>
                  <a:gd name="T80" fmla="*/ 41 w 154"/>
                  <a:gd name="T81" fmla="*/ 118 h 132"/>
                  <a:gd name="T82" fmla="*/ 41 w 154"/>
                  <a:gd name="T83" fmla="*/ 86 h 132"/>
                  <a:gd name="T84" fmla="*/ 27 w 154"/>
                  <a:gd name="T85" fmla="*/ 82 h 132"/>
                  <a:gd name="T86" fmla="*/ 37 w 154"/>
                  <a:gd name="T87" fmla="*/ 77 h 132"/>
                  <a:gd name="T88" fmla="*/ 46 w 154"/>
                  <a:gd name="T89" fmla="*/ 73 h 132"/>
                  <a:gd name="T90" fmla="*/ 59 w 154"/>
                  <a:gd name="T91" fmla="*/ 77 h 132"/>
                  <a:gd name="T92" fmla="*/ 14 w 154"/>
                  <a:gd name="T93" fmla="*/ 114 h 132"/>
                  <a:gd name="T94" fmla="*/ 18 w 154"/>
                  <a:gd name="T95" fmla="*/ 109 h 132"/>
                  <a:gd name="T96" fmla="*/ 18 w 154"/>
                  <a:gd name="T97" fmla="*/ 118 h 132"/>
                  <a:gd name="T98" fmla="*/ 14 w 154"/>
                  <a:gd name="T99" fmla="*/ 114 h 132"/>
                  <a:gd name="T100" fmla="*/ 9 w 154"/>
                  <a:gd name="T101" fmla="*/ 109 h 132"/>
                  <a:gd name="T102" fmla="*/ 5 w 154"/>
                  <a:gd name="T103" fmla="*/ 104 h 132"/>
                  <a:gd name="T104" fmla="*/ 0 w 154"/>
                  <a:gd name="T105" fmla="*/ 100 h 132"/>
                  <a:gd name="T106" fmla="*/ 9 w 154"/>
                  <a:gd name="T107" fmla="*/ 95 h 132"/>
                  <a:gd name="T108" fmla="*/ 0 w 154"/>
                  <a:gd name="T109" fmla="*/ 91 h 132"/>
                  <a:gd name="T110" fmla="*/ 5 w 154"/>
                  <a:gd name="T111" fmla="*/ 82 h 132"/>
                  <a:gd name="T112" fmla="*/ 5 w 154"/>
                  <a:gd name="T113" fmla="*/ 68 h 132"/>
                  <a:gd name="T114" fmla="*/ 14 w 154"/>
                  <a:gd name="T115" fmla="*/ 68 h 132"/>
                  <a:gd name="T116" fmla="*/ 27 w 154"/>
                  <a:gd name="T117" fmla="*/ 77 h 132"/>
                  <a:gd name="T118" fmla="*/ 27 w 154"/>
                  <a:gd name="T119" fmla="*/ 95 h 132"/>
                  <a:gd name="T120" fmla="*/ 18 w 154"/>
                  <a:gd name="T121" fmla="*/ 10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4" h="132">
                    <a:moveTo>
                      <a:pt x="55" y="64"/>
                    </a:moveTo>
                    <a:lnTo>
                      <a:pt x="55" y="64"/>
                    </a:lnTo>
                    <a:lnTo>
                      <a:pt x="55" y="68"/>
                    </a:lnTo>
                    <a:lnTo>
                      <a:pt x="55" y="68"/>
                    </a:lnTo>
                    <a:lnTo>
                      <a:pt x="55" y="73"/>
                    </a:lnTo>
                    <a:lnTo>
                      <a:pt x="55" y="73"/>
                    </a:lnTo>
                    <a:lnTo>
                      <a:pt x="55" y="73"/>
                    </a:lnTo>
                    <a:lnTo>
                      <a:pt x="55" y="73"/>
                    </a:lnTo>
                    <a:lnTo>
                      <a:pt x="55" y="73"/>
                    </a:lnTo>
                    <a:lnTo>
                      <a:pt x="50" y="68"/>
                    </a:lnTo>
                    <a:lnTo>
                      <a:pt x="50" y="68"/>
                    </a:lnTo>
                    <a:lnTo>
                      <a:pt x="50" y="68"/>
                    </a:lnTo>
                    <a:lnTo>
                      <a:pt x="50" y="68"/>
                    </a:lnTo>
                    <a:lnTo>
                      <a:pt x="50" y="64"/>
                    </a:lnTo>
                    <a:lnTo>
                      <a:pt x="50" y="64"/>
                    </a:lnTo>
                    <a:lnTo>
                      <a:pt x="55" y="64"/>
                    </a:lnTo>
                    <a:lnTo>
                      <a:pt x="55" y="64"/>
                    </a:lnTo>
                    <a:lnTo>
                      <a:pt x="55" y="64"/>
                    </a:lnTo>
                    <a:lnTo>
                      <a:pt x="55" y="64"/>
                    </a:lnTo>
                    <a:lnTo>
                      <a:pt x="55" y="64"/>
                    </a:lnTo>
                    <a:lnTo>
                      <a:pt x="55" y="64"/>
                    </a:lnTo>
                    <a:lnTo>
                      <a:pt x="55" y="64"/>
                    </a:lnTo>
                    <a:lnTo>
                      <a:pt x="55" y="64"/>
                    </a:lnTo>
                    <a:lnTo>
                      <a:pt x="55" y="64"/>
                    </a:lnTo>
                    <a:lnTo>
                      <a:pt x="55" y="64"/>
                    </a:lnTo>
                    <a:lnTo>
                      <a:pt x="55" y="64"/>
                    </a:lnTo>
                    <a:moveTo>
                      <a:pt x="32" y="100"/>
                    </a:moveTo>
                    <a:lnTo>
                      <a:pt x="32" y="100"/>
                    </a:lnTo>
                    <a:lnTo>
                      <a:pt x="32" y="100"/>
                    </a:lnTo>
                    <a:lnTo>
                      <a:pt x="32" y="100"/>
                    </a:lnTo>
                    <a:lnTo>
                      <a:pt x="32" y="104"/>
                    </a:lnTo>
                    <a:lnTo>
                      <a:pt x="27" y="104"/>
                    </a:lnTo>
                    <a:lnTo>
                      <a:pt x="27" y="104"/>
                    </a:lnTo>
                    <a:lnTo>
                      <a:pt x="27" y="104"/>
                    </a:lnTo>
                    <a:lnTo>
                      <a:pt x="27" y="104"/>
                    </a:lnTo>
                    <a:lnTo>
                      <a:pt x="27" y="104"/>
                    </a:lnTo>
                    <a:lnTo>
                      <a:pt x="27" y="104"/>
                    </a:lnTo>
                    <a:lnTo>
                      <a:pt x="27" y="100"/>
                    </a:lnTo>
                    <a:lnTo>
                      <a:pt x="27" y="100"/>
                    </a:lnTo>
                    <a:lnTo>
                      <a:pt x="27" y="100"/>
                    </a:lnTo>
                    <a:lnTo>
                      <a:pt x="27" y="100"/>
                    </a:lnTo>
                    <a:lnTo>
                      <a:pt x="27" y="100"/>
                    </a:lnTo>
                    <a:lnTo>
                      <a:pt x="27" y="100"/>
                    </a:lnTo>
                    <a:lnTo>
                      <a:pt x="32" y="100"/>
                    </a:lnTo>
                    <a:lnTo>
                      <a:pt x="32" y="100"/>
                    </a:lnTo>
                    <a:moveTo>
                      <a:pt x="41" y="118"/>
                    </a:moveTo>
                    <a:lnTo>
                      <a:pt x="41" y="118"/>
                    </a:lnTo>
                    <a:lnTo>
                      <a:pt x="46" y="123"/>
                    </a:lnTo>
                    <a:lnTo>
                      <a:pt x="46" y="123"/>
                    </a:lnTo>
                    <a:lnTo>
                      <a:pt x="46" y="123"/>
                    </a:lnTo>
                    <a:lnTo>
                      <a:pt x="46" y="123"/>
                    </a:lnTo>
                    <a:lnTo>
                      <a:pt x="50" y="123"/>
                    </a:lnTo>
                    <a:lnTo>
                      <a:pt x="55" y="123"/>
                    </a:lnTo>
                    <a:lnTo>
                      <a:pt x="59" y="123"/>
                    </a:lnTo>
                    <a:lnTo>
                      <a:pt x="59" y="123"/>
                    </a:lnTo>
                    <a:lnTo>
                      <a:pt x="64" y="123"/>
                    </a:lnTo>
                    <a:lnTo>
                      <a:pt x="64" y="123"/>
                    </a:lnTo>
                    <a:lnTo>
                      <a:pt x="64" y="123"/>
                    </a:lnTo>
                    <a:lnTo>
                      <a:pt x="68" y="123"/>
                    </a:lnTo>
                    <a:lnTo>
                      <a:pt x="68" y="123"/>
                    </a:lnTo>
                    <a:lnTo>
                      <a:pt x="77" y="127"/>
                    </a:lnTo>
                    <a:lnTo>
                      <a:pt x="77" y="132"/>
                    </a:lnTo>
                    <a:lnTo>
                      <a:pt x="82" y="132"/>
                    </a:lnTo>
                    <a:lnTo>
                      <a:pt x="91" y="132"/>
                    </a:lnTo>
                    <a:lnTo>
                      <a:pt x="91" y="132"/>
                    </a:lnTo>
                    <a:lnTo>
                      <a:pt x="91" y="132"/>
                    </a:lnTo>
                    <a:lnTo>
                      <a:pt x="95" y="132"/>
                    </a:lnTo>
                    <a:lnTo>
                      <a:pt x="100" y="132"/>
                    </a:lnTo>
                    <a:lnTo>
                      <a:pt x="100" y="132"/>
                    </a:lnTo>
                    <a:lnTo>
                      <a:pt x="100" y="132"/>
                    </a:lnTo>
                    <a:lnTo>
                      <a:pt x="105" y="132"/>
                    </a:lnTo>
                    <a:lnTo>
                      <a:pt x="105" y="132"/>
                    </a:lnTo>
                    <a:lnTo>
                      <a:pt x="109" y="132"/>
                    </a:lnTo>
                    <a:lnTo>
                      <a:pt x="109" y="127"/>
                    </a:lnTo>
                    <a:lnTo>
                      <a:pt x="109" y="127"/>
                    </a:lnTo>
                    <a:lnTo>
                      <a:pt x="114" y="127"/>
                    </a:lnTo>
                    <a:lnTo>
                      <a:pt x="118" y="127"/>
                    </a:lnTo>
                    <a:lnTo>
                      <a:pt x="118" y="127"/>
                    </a:lnTo>
                    <a:lnTo>
                      <a:pt x="118" y="127"/>
                    </a:lnTo>
                    <a:lnTo>
                      <a:pt x="123" y="127"/>
                    </a:lnTo>
                    <a:lnTo>
                      <a:pt x="118" y="127"/>
                    </a:lnTo>
                    <a:lnTo>
                      <a:pt x="118" y="123"/>
                    </a:lnTo>
                    <a:lnTo>
                      <a:pt x="118" y="118"/>
                    </a:lnTo>
                    <a:lnTo>
                      <a:pt x="118" y="118"/>
                    </a:lnTo>
                    <a:lnTo>
                      <a:pt x="118" y="118"/>
                    </a:lnTo>
                    <a:lnTo>
                      <a:pt x="118" y="114"/>
                    </a:lnTo>
                    <a:lnTo>
                      <a:pt x="123" y="114"/>
                    </a:lnTo>
                    <a:lnTo>
                      <a:pt x="123" y="109"/>
                    </a:lnTo>
                    <a:lnTo>
                      <a:pt x="123" y="109"/>
                    </a:lnTo>
                    <a:lnTo>
                      <a:pt x="123" y="109"/>
                    </a:lnTo>
                    <a:lnTo>
                      <a:pt x="123" y="104"/>
                    </a:lnTo>
                    <a:lnTo>
                      <a:pt x="123" y="104"/>
                    </a:lnTo>
                    <a:lnTo>
                      <a:pt x="118" y="100"/>
                    </a:lnTo>
                    <a:lnTo>
                      <a:pt x="118" y="100"/>
                    </a:lnTo>
                    <a:lnTo>
                      <a:pt x="118" y="95"/>
                    </a:lnTo>
                    <a:lnTo>
                      <a:pt x="114" y="95"/>
                    </a:lnTo>
                    <a:lnTo>
                      <a:pt x="114" y="91"/>
                    </a:lnTo>
                    <a:lnTo>
                      <a:pt x="114" y="91"/>
                    </a:lnTo>
                    <a:lnTo>
                      <a:pt x="114" y="91"/>
                    </a:lnTo>
                    <a:lnTo>
                      <a:pt x="114" y="86"/>
                    </a:lnTo>
                    <a:lnTo>
                      <a:pt x="114" y="86"/>
                    </a:lnTo>
                    <a:lnTo>
                      <a:pt x="118" y="82"/>
                    </a:lnTo>
                    <a:lnTo>
                      <a:pt x="118" y="77"/>
                    </a:lnTo>
                    <a:lnTo>
                      <a:pt x="123" y="77"/>
                    </a:lnTo>
                    <a:lnTo>
                      <a:pt x="123" y="77"/>
                    </a:lnTo>
                    <a:lnTo>
                      <a:pt x="123" y="77"/>
                    </a:lnTo>
                    <a:lnTo>
                      <a:pt x="127" y="77"/>
                    </a:lnTo>
                    <a:lnTo>
                      <a:pt x="127" y="77"/>
                    </a:lnTo>
                    <a:lnTo>
                      <a:pt x="127" y="77"/>
                    </a:lnTo>
                    <a:lnTo>
                      <a:pt x="127" y="73"/>
                    </a:lnTo>
                    <a:lnTo>
                      <a:pt x="127" y="68"/>
                    </a:lnTo>
                    <a:lnTo>
                      <a:pt x="132" y="68"/>
                    </a:lnTo>
                    <a:lnTo>
                      <a:pt x="132" y="68"/>
                    </a:lnTo>
                    <a:lnTo>
                      <a:pt x="136" y="64"/>
                    </a:lnTo>
                    <a:lnTo>
                      <a:pt x="136" y="64"/>
                    </a:lnTo>
                    <a:lnTo>
                      <a:pt x="136" y="59"/>
                    </a:lnTo>
                    <a:lnTo>
                      <a:pt x="141" y="59"/>
                    </a:lnTo>
                    <a:lnTo>
                      <a:pt x="141" y="55"/>
                    </a:lnTo>
                    <a:lnTo>
                      <a:pt x="145" y="55"/>
                    </a:lnTo>
                    <a:lnTo>
                      <a:pt x="145" y="50"/>
                    </a:lnTo>
                    <a:lnTo>
                      <a:pt x="145" y="50"/>
                    </a:lnTo>
                    <a:lnTo>
                      <a:pt x="150" y="50"/>
                    </a:lnTo>
                    <a:lnTo>
                      <a:pt x="154" y="50"/>
                    </a:lnTo>
                    <a:lnTo>
                      <a:pt x="150" y="41"/>
                    </a:lnTo>
                    <a:lnTo>
                      <a:pt x="145" y="36"/>
                    </a:lnTo>
                    <a:lnTo>
                      <a:pt x="145" y="36"/>
                    </a:lnTo>
                    <a:lnTo>
                      <a:pt x="145" y="32"/>
                    </a:lnTo>
                    <a:lnTo>
                      <a:pt x="145" y="32"/>
                    </a:lnTo>
                    <a:lnTo>
                      <a:pt x="145" y="27"/>
                    </a:lnTo>
                    <a:lnTo>
                      <a:pt x="145" y="23"/>
                    </a:lnTo>
                    <a:lnTo>
                      <a:pt x="145" y="23"/>
                    </a:lnTo>
                    <a:lnTo>
                      <a:pt x="145" y="18"/>
                    </a:lnTo>
                    <a:lnTo>
                      <a:pt x="141" y="18"/>
                    </a:lnTo>
                    <a:lnTo>
                      <a:pt x="141" y="14"/>
                    </a:lnTo>
                    <a:lnTo>
                      <a:pt x="136" y="9"/>
                    </a:lnTo>
                    <a:lnTo>
                      <a:pt x="136" y="5"/>
                    </a:lnTo>
                    <a:lnTo>
                      <a:pt x="132" y="5"/>
                    </a:lnTo>
                    <a:lnTo>
                      <a:pt x="127" y="0"/>
                    </a:lnTo>
                    <a:lnTo>
                      <a:pt x="127" y="0"/>
                    </a:lnTo>
                    <a:lnTo>
                      <a:pt x="127" y="0"/>
                    </a:lnTo>
                    <a:lnTo>
                      <a:pt x="123" y="0"/>
                    </a:lnTo>
                    <a:lnTo>
                      <a:pt x="118" y="0"/>
                    </a:lnTo>
                    <a:lnTo>
                      <a:pt x="118" y="5"/>
                    </a:lnTo>
                    <a:lnTo>
                      <a:pt x="118" y="5"/>
                    </a:lnTo>
                    <a:lnTo>
                      <a:pt x="118" y="5"/>
                    </a:lnTo>
                    <a:lnTo>
                      <a:pt x="123" y="9"/>
                    </a:lnTo>
                    <a:lnTo>
                      <a:pt x="123" y="9"/>
                    </a:lnTo>
                    <a:lnTo>
                      <a:pt x="123" y="14"/>
                    </a:lnTo>
                    <a:lnTo>
                      <a:pt x="123" y="14"/>
                    </a:lnTo>
                    <a:lnTo>
                      <a:pt x="123" y="18"/>
                    </a:lnTo>
                    <a:lnTo>
                      <a:pt x="118" y="18"/>
                    </a:lnTo>
                    <a:lnTo>
                      <a:pt x="118" y="18"/>
                    </a:lnTo>
                    <a:lnTo>
                      <a:pt x="114" y="18"/>
                    </a:lnTo>
                    <a:lnTo>
                      <a:pt x="109" y="14"/>
                    </a:lnTo>
                    <a:lnTo>
                      <a:pt x="105" y="9"/>
                    </a:lnTo>
                    <a:lnTo>
                      <a:pt x="100" y="5"/>
                    </a:lnTo>
                    <a:lnTo>
                      <a:pt x="91" y="0"/>
                    </a:lnTo>
                    <a:lnTo>
                      <a:pt x="91" y="0"/>
                    </a:lnTo>
                    <a:lnTo>
                      <a:pt x="91" y="0"/>
                    </a:lnTo>
                    <a:lnTo>
                      <a:pt x="86" y="0"/>
                    </a:lnTo>
                    <a:lnTo>
                      <a:pt x="86" y="0"/>
                    </a:lnTo>
                    <a:lnTo>
                      <a:pt x="82" y="5"/>
                    </a:lnTo>
                    <a:lnTo>
                      <a:pt x="82" y="5"/>
                    </a:lnTo>
                    <a:lnTo>
                      <a:pt x="82" y="5"/>
                    </a:lnTo>
                    <a:lnTo>
                      <a:pt x="77" y="5"/>
                    </a:lnTo>
                    <a:lnTo>
                      <a:pt x="73" y="5"/>
                    </a:lnTo>
                    <a:lnTo>
                      <a:pt x="73" y="5"/>
                    </a:lnTo>
                    <a:lnTo>
                      <a:pt x="68" y="9"/>
                    </a:lnTo>
                    <a:lnTo>
                      <a:pt x="68" y="9"/>
                    </a:lnTo>
                    <a:lnTo>
                      <a:pt x="68" y="9"/>
                    </a:lnTo>
                    <a:lnTo>
                      <a:pt x="68" y="14"/>
                    </a:lnTo>
                    <a:lnTo>
                      <a:pt x="68" y="14"/>
                    </a:lnTo>
                    <a:lnTo>
                      <a:pt x="68" y="14"/>
                    </a:lnTo>
                    <a:lnTo>
                      <a:pt x="68" y="14"/>
                    </a:lnTo>
                    <a:lnTo>
                      <a:pt x="64" y="14"/>
                    </a:lnTo>
                    <a:lnTo>
                      <a:pt x="59" y="14"/>
                    </a:lnTo>
                    <a:lnTo>
                      <a:pt x="59" y="18"/>
                    </a:lnTo>
                    <a:lnTo>
                      <a:pt x="59" y="23"/>
                    </a:lnTo>
                    <a:lnTo>
                      <a:pt x="59" y="23"/>
                    </a:lnTo>
                    <a:lnTo>
                      <a:pt x="64" y="27"/>
                    </a:lnTo>
                    <a:lnTo>
                      <a:pt x="68" y="32"/>
                    </a:lnTo>
                    <a:lnTo>
                      <a:pt x="73" y="41"/>
                    </a:lnTo>
                    <a:lnTo>
                      <a:pt x="77" y="41"/>
                    </a:lnTo>
                    <a:lnTo>
                      <a:pt x="77" y="41"/>
                    </a:lnTo>
                    <a:lnTo>
                      <a:pt x="77" y="46"/>
                    </a:lnTo>
                    <a:lnTo>
                      <a:pt x="77" y="46"/>
                    </a:lnTo>
                    <a:lnTo>
                      <a:pt x="77" y="46"/>
                    </a:lnTo>
                    <a:lnTo>
                      <a:pt x="73" y="46"/>
                    </a:lnTo>
                    <a:lnTo>
                      <a:pt x="73" y="46"/>
                    </a:lnTo>
                    <a:lnTo>
                      <a:pt x="73" y="50"/>
                    </a:lnTo>
                    <a:lnTo>
                      <a:pt x="73" y="50"/>
                    </a:lnTo>
                    <a:lnTo>
                      <a:pt x="73" y="50"/>
                    </a:lnTo>
                    <a:lnTo>
                      <a:pt x="77" y="55"/>
                    </a:lnTo>
                    <a:lnTo>
                      <a:pt x="77" y="55"/>
                    </a:lnTo>
                    <a:lnTo>
                      <a:pt x="77" y="55"/>
                    </a:lnTo>
                    <a:lnTo>
                      <a:pt x="77" y="55"/>
                    </a:lnTo>
                    <a:lnTo>
                      <a:pt x="73" y="55"/>
                    </a:lnTo>
                    <a:lnTo>
                      <a:pt x="73" y="55"/>
                    </a:lnTo>
                    <a:lnTo>
                      <a:pt x="73" y="55"/>
                    </a:lnTo>
                    <a:lnTo>
                      <a:pt x="68" y="55"/>
                    </a:lnTo>
                    <a:lnTo>
                      <a:pt x="68" y="55"/>
                    </a:lnTo>
                    <a:lnTo>
                      <a:pt x="59" y="59"/>
                    </a:lnTo>
                    <a:lnTo>
                      <a:pt x="59" y="59"/>
                    </a:lnTo>
                    <a:lnTo>
                      <a:pt x="55" y="64"/>
                    </a:lnTo>
                    <a:lnTo>
                      <a:pt x="59" y="64"/>
                    </a:lnTo>
                    <a:lnTo>
                      <a:pt x="59" y="64"/>
                    </a:lnTo>
                    <a:lnTo>
                      <a:pt x="77" y="59"/>
                    </a:lnTo>
                    <a:lnTo>
                      <a:pt x="82" y="64"/>
                    </a:lnTo>
                    <a:lnTo>
                      <a:pt x="77" y="64"/>
                    </a:lnTo>
                    <a:lnTo>
                      <a:pt x="77" y="68"/>
                    </a:lnTo>
                    <a:lnTo>
                      <a:pt x="68" y="73"/>
                    </a:lnTo>
                    <a:lnTo>
                      <a:pt x="68" y="73"/>
                    </a:lnTo>
                    <a:lnTo>
                      <a:pt x="68" y="73"/>
                    </a:lnTo>
                    <a:lnTo>
                      <a:pt x="73" y="77"/>
                    </a:lnTo>
                    <a:lnTo>
                      <a:pt x="73" y="77"/>
                    </a:lnTo>
                    <a:lnTo>
                      <a:pt x="68" y="77"/>
                    </a:lnTo>
                    <a:lnTo>
                      <a:pt x="68" y="77"/>
                    </a:lnTo>
                    <a:lnTo>
                      <a:pt x="68" y="82"/>
                    </a:lnTo>
                    <a:lnTo>
                      <a:pt x="68" y="82"/>
                    </a:lnTo>
                    <a:lnTo>
                      <a:pt x="68" y="86"/>
                    </a:lnTo>
                    <a:lnTo>
                      <a:pt x="68" y="86"/>
                    </a:lnTo>
                    <a:lnTo>
                      <a:pt x="64" y="91"/>
                    </a:lnTo>
                    <a:lnTo>
                      <a:pt x="59" y="91"/>
                    </a:lnTo>
                    <a:lnTo>
                      <a:pt x="59" y="91"/>
                    </a:lnTo>
                    <a:lnTo>
                      <a:pt x="59" y="95"/>
                    </a:lnTo>
                    <a:lnTo>
                      <a:pt x="59" y="100"/>
                    </a:lnTo>
                    <a:lnTo>
                      <a:pt x="59" y="100"/>
                    </a:lnTo>
                    <a:lnTo>
                      <a:pt x="55" y="95"/>
                    </a:lnTo>
                    <a:lnTo>
                      <a:pt x="55" y="95"/>
                    </a:lnTo>
                    <a:lnTo>
                      <a:pt x="55" y="100"/>
                    </a:lnTo>
                    <a:lnTo>
                      <a:pt x="55" y="100"/>
                    </a:lnTo>
                    <a:lnTo>
                      <a:pt x="55" y="100"/>
                    </a:lnTo>
                    <a:lnTo>
                      <a:pt x="55" y="100"/>
                    </a:lnTo>
                    <a:lnTo>
                      <a:pt x="55" y="104"/>
                    </a:lnTo>
                    <a:lnTo>
                      <a:pt x="50" y="104"/>
                    </a:lnTo>
                    <a:lnTo>
                      <a:pt x="50" y="104"/>
                    </a:lnTo>
                    <a:lnTo>
                      <a:pt x="50" y="109"/>
                    </a:lnTo>
                    <a:lnTo>
                      <a:pt x="41" y="114"/>
                    </a:lnTo>
                    <a:lnTo>
                      <a:pt x="41" y="114"/>
                    </a:lnTo>
                    <a:lnTo>
                      <a:pt x="41" y="118"/>
                    </a:lnTo>
                    <a:lnTo>
                      <a:pt x="41" y="118"/>
                    </a:lnTo>
                    <a:lnTo>
                      <a:pt x="41" y="118"/>
                    </a:lnTo>
                    <a:lnTo>
                      <a:pt x="41" y="118"/>
                    </a:lnTo>
                    <a:lnTo>
                      <a:pt x="41" y="118"/>
                    </a:lnTo>
                    <a:lnTo>
                      <a:pt x="41" y="118"/>
                    </a:lnTo>
                    <a:lnTo>
                      <a:pt x="41" y="118"/>
                    </a:lnTo>
                    <a:moveTo>
                      <a:pt x="46" y="91"/>
                    </a:moveTo>
                    <a:lnTo>
                      <a:pt x="46" y="91"/>
                    </a:lnTo>
                    <a:lnTo>
                      <a:pt x="46" y="86"/>
                    </a:lnTo>
                    <a:lnTo>
                      <a:pt x="46" y="86"/>
                    </a:lnTo>
                    <a:lnTo>
                      <a:pt x="41" y="86"/>
                    </a:lnTo>
                    <a:lnTo>
                      <a:pt x="41" y="86"/>
                    </a:lnTo>
                    <a:lnTo>
                      <a:pt x="37" y="86"/>
                    </a:lnTo>
                    <a:lnTo>
                      <a:pt x="32" y="86"/>
                    </a:lnTo>
                    <a:lnTo>
                      <a:pt x="32" y="86"/>
                    </a:lnTo>
                    <a:lnTo>
                      <a:pt x="27" y="82"/>
                    </a:lnTo>
                    <a:lnTo>
                      <a:pt x="27" y="82"/>
                    </a:lnTo>
                    <a:lnTo>
                      <a:pt x="27" y="82"/>
                    </a:lnTo>
                    <a:lnTo>
                      <a:pt x="27" y="77"/>
                    </a:lnTo>
                    <a:lnTo>
                      <a:pt x="32" y="77"/>
                    </a:lnTo>
                    <a:lnTo>
                      <a:pt x="32" y="77"/>
                    </a:lnTo>
                    <a:lnTo>
                      <a:pt x="32" y="77"/>
                    </a:lnTo>
                    <a:lnTo>
                      <a:pt x="37" y="77"/>
                    </a:lnTo>
                    <a:lnTo>
                      <a:pt x="37" y="77"/>
                    </a:lnTo>
                    <a:lnTo>
                      <a:pt x="41" y="73"/>
                    </a:lnTo>
                    <a:lnTo>
                      <a:pt x="46" y="73"/>
                    </a:lnTo>
                    <a:lnTo>
                      <a:pt x="46" y="73"/>
                    </a:lnTo>
                    <a:lnTo>
                      <a:pt x="46" y="73"/>
                    </a:lnTo>
                    <a:lnTo>
                      <a:pt x="46" y="73"/>
                    </a:lnTo>
                    <a:lnTo>
                      <a:pt x="46" y="73"/>
                    </a:lnTo>
                    <a:lnTo>
                      <a:pt x="50" y="73"/>
                    </a:lnTo>
                    <a:lnTo>
                      <a:pt x="50" y="77"/>
                    </a:lnTo>
                    <a:lnTo>
                      <a:pt x="50" y="77"/>
                    </a:lnTo>
                    <a:lnTo>
                      <a:pt x="55" y="73"/>
                    </a:lnTo>
                    <a:lnTo>
                      <a:pt x="55" y="73"/>
                    </a:lnTo>
                    <a:lnTo>
                      <a:pt x="59" y="77"/>
                    </a:lnTo>
                    <a:lnTo>
                      <a:pt x="55" y="77"/>
                    </a:lnTo>
                    <a:lnTo>
                      <a:pt x="46" y="91"/>
                    </a:lnTo>
                    <a:lnTo>
                      <a:pt x="46" y="91"/>
                    </a:lnTo>
                    <a:lnTo>
                      <a:pt x="46" y="91"/>
                    </a:lnTo>
                    <a:lnTo>
                      <a:pt x="46" y="91"/>
                    </a:lnTo>
                    <a:moveTo>
                      <a:pt x="14" y="114"/>
                    </a:moveTo>
                    <a:lnTo>
                      <a:pt x="14" y="114"/>
                    </a:lnTo>
                    <a:lnTo>
                      <a:pt x="14" y="114"/>
                    </a:lnTo>
                    <a:lnTo>
                      <a:pt x="14" y="109"/>
                    </a:lnTo>
                    <a:lnTo>
                      <a:pt x="14" y="109"/>
                    </a:lnTo>
                    <a:lnTo>
                      <a:pt x="14" y="109"/>
                    </a:lnTo>
                    <a:lnTo>
                      <a:pt x="18" y="109"/>
                    </a:lnTo>
                    <a:lnTo>
                      <a:pt x="18" y="109"/>
                    </a:lnTo>
                    <a:lnTo>
                      <a:pt x="23" y="109"/>
                    </a:lnTo>
                    <a:lnTo>
                      <a:pt x="23" y="109"/>
                    </a:lnTo>
                    <a:lnTo>
                      <a:pt x="23" y="114"/>
                    </a:lnTo>
                    <a:lnTo>
                      <a:pt x="23" y="114"/>
                    </a:lnTo>
                    <a:lnTo>
                      <a:pt x="18" y="118"/>
                    </a:lnTo>
                    <a:lnTo>
                      <a:pt x="18" y="123"/>
                    </a:lnTo>
                    <a:lnTo>
                      <a:pt x="18" y="123"/>
                    </a:lnTo>
                    <a:lnTo>
                      <a:pt x="14" y="118"/>
                    </a:lnTo>
                    <a:lnTo>
                      <a:pt x="14" y="118"/>
                    </a:lnTo>
                    <a:lnTo>
                      <a:pt x="18" y="118"/>
                    </a:lnTo>
                    <a:lnTo>
                      <a:pt x="14" y="114"/>
                    </a:lnTo>
                    <a:moveTo>
                      <a:pt x="18" y="100"/>
                    </a:moveTo>
                    <a:lnTo>
                      <a:pt x="18" y="100"/>
                    </a:lnTo>
                    <a:lnTo>
                      <a:pt x="14" y="104"/>
                    </a:lnTo>
                    <a:lnTo>
                      <a:pt x="14" y="104"/>
                    </a:lnTo>
                    <a:lnTo>
                      <a:pt x="9" y="104"/>
                    </a:lnTo>
                    <a:lnTo>
                      <a:pt x="9" y="109"/>
                    </a:lnTo>
                    <a:lnTo>
                      <a:pt x="5" y="109"/>
                    </a:lnTo>
                    <a:lnTo>
                      <a:pt x="5" y="109"/>
                    </a:lnTo>
                    <a:lnTo>
                      <a:pt x="0" y="109"/>
                    </a:lnTo>
                    <a:lnTo>
                      <a:pt x="0" y="109"/>
                    </a:lnTo>
                    <a:lnTo>
                      <a:pt x="5" y="100"/>
                    </a:lnTo>
                    <a:lnTo>
                      <a:pt x="5" y="104"/>
                    </a:lnTo>
                    <a:lnTo>
                      <a:pt x="0" y="104"/>
                    </a:lnTo>
                    <a:lnTo>
                      <a:pt x="0" y="100"/>
                    </a:lnTo>
                    <a:lnTo>
                      <a:pt x="0" y="104"/>
                    </a:lnTo>
                    <a:lnTo>
                      <a:pt x="0" y="100"/>
                    </a:lnTo>
                    <a:lnTo>
                      <a:pt x="0" y="100"/>
                    </a:lnTo>
                    <a:lnTo>
                      <a:pt x="0" y="100"/>
                    </a:lnTo>
                    <a:lnTo>
                      <a:pt x="5" y="95"/>
                    </a:lnTo>
                    <a:lnTo>
                      <a:pt x="5" y="95"/>
                    </a:lnTo>
                    <a:lnTo>
                      <a:pt x="5" y="95"/>
                    </a:lnTo>
                    <a:lnTo>
                      <a:pt x="9" y="95"/>
                    </a:lnTo>
                    <a:lnTo>
                      <a:pt x="9" y="95"/>
                    </a:lnTo>
                    <a:lnTo>
                      <a:pt x="9" y="95"/>
                    </a:lnTo>
                    <a:lnTo>
                      <a:pt x="9" y="95"/>
                    </a:lnTo>
                    <a:lnTo>
                      <a:pt x="9" y="95"/>
                    </a:lnTo>
                    <a:lnTo>
                      <a:pt x="5" y="95"/>
                    </a:lnTo>
                    <a:lnTo>
                      <a:pt x="5" y="95"/>
                    </a:lnTo>
                    <a:lnTo>
                      <a:pt x="5" y="95"/>
                    </a:lnTo>
                    <a:lnTo>
                      <a:pt x="0" y="91"/>
                    </a:lnTo>
                    <a:lnTo>
                      <a:pt x="0" y="86"/>
                    </a:lnTo>
                    <a:lnTo>
                      <a:pt x="0" y="86"/>
                    </a:lnTo>
                    <a:lnTo>
                      <a:pt x="0" y="86"/>
                    </a:lnTo>
                    <a:lnTo>
                      <a:pt x="5" y="86"/>
                    </a:lnTo>
                    <a:lnTo>
                      <a:pt x="5" y="86"/>
                    </a:lnTo>
                    <a:lnTo>
                      <a:pt x="5" y="82"/>
                    </a:lnTo>
                    <a:lnTo>
                      <a:pt x="5" y="82"/>
                    </a:lnTo>
                    <a:lnTo>
                      <a:pt x="5" y="77"/>
                    </a:lnTo>
                    <a:lnTo>
                      <a:pt x="9" y="77"/>
                    </a:lnTo>
                    <a:lnTo>
                      <a:pt x="9" y="73"/>
                    </a:lnTo>
                    <a:lnTo>
                      <a:pt x="9" y="73"/>
                    </a:lnTo>
                    <a:lnTo>
                      <a:pt x="5" y="68"/>
                    </a:lnTo>
                    <a:lnTo>
                      <a:pt x="9" y="68"/>
                    </a:lnTo>
                    <a:lnTo>
                      <a:pt x="9" y="68"/>
                    </a:lnTo>
                    <a:lnTo>
                      <a:pt x="9" y="68"/>
                    </a:lnTo>
                    <a:lnTo>
                      <a:pt x="9" y="68"/>
                    </a:lnTo>
                    <a:lnTo>
                      <a:pt x="14" y="68"/>
                    </a:lnTo>
                    <a:lnTo>
                      <a:pt x="14" y="68"/>
                    </a:lnTo>
                    <a:lnTo>
                      <a:pt x="18" y="68"/>
                    </a:lnTo>
                    <a:lnTo>
                      <a:pt x="18" y="68"/>
                    </a:lnTo>
                    <a:lnTo>
                      <a:pt x="23" y="68"/>
                    </a:lnTo>
                    <a:lnTo>
                      <a:pt x="23" y="68"/>
                    </a:lnTo>
                    <a:lnTo>
                      <a:pt x="27" y="73"/>
                    </a:lnTo>
                    <a:lnTo>
                      <a:pt x="27" y="77"/>
                    </a:lnTo>
                    <a:lnTo>
                      <a:pt x="27" y="86"/>
                    </a:lnTo>
                    <a:lnTo>
                      <a:pt x="27" y="86"/>
                    </a:lnTo>
                    <a:lnTo>
                      <a:pt x="27" y="86"/>
                    </a:lnTo>
                    <a:lnTo>
                      <a:pt x="27" y="91"/>
                    </a:lnTo>
                    <a:lnTo>
                      <a:pt x="27" y="91"/>
                    </a:lnTo>
                    <a:lnTo>
                      <a:pt x="27" y="95"/>
                    </a:lnTo>
                    <a:lnTo>
                      <a:pt x="27" y="95"/>
                    </a:lnTo>
                    <a:lnTo>
                      <a:pt x="23" y="95"/>
                    </a:lnTo>
                    <a:lnTo>
                      <a:pt x="23" y="95"/>
                    </a:lnTo>
                    <a:lnTo>
                      <a:pt x="23" y="95"/>
                    </a:lnTo>
                    <a:lnTo>
                      <a:pt x="18" y="95"/>
                    </a:lnTo>
                    <a:lnTo>
                      <a:pt x="18" y="100"/>
                    </a:lnTo>
                    <a:lnTo>
                      <a:pt x="18" y="100"/>
                    </a:lnTo>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微软雅黑" panose="020B0503020204020204" pitchFamily="34" charset="-122"/>
                  <a:ea typeface="+mn-ea"/>
                  <a:cs typeface="+mn-cs"/>
                </a:endParaRPr>
              </a:p>
            </p:txBody>
          </p:sp>
          <p:sp>
            <p:nvSpPr>
              <p:cNvPr id="119" name="Freeform 17"/>
              <p:cNvSpPr/>
              <p:nvPr/>
            </p:nvSpPr>
            <p:spPr bwMode="auto">
              <a:xfrm>
                <a:off x="1749426" y="3154363"/>
                <a:ext cx="215900" cy="287337"/>
              </a:xfrm>
              <a:custGeom>
                <a:avLst/>
                <a:gdLst>
                  <a:gd name="T0" fmla="*/ 136 w 136"/>
                  <a:gd name="T1" fmla="*/ 18 h 181"/>
                  <a:gd name="T2" fmla="*/ 136 w 136"/>
                  <a:gd name="T3" fmla="*/ 18 h 181"/>
                  <a:gd name="T4" fmla="*/ 132 w 136"/>
                  <a:gd name="T5" fmla="*/ 23 h 181"/>
                  <a:gd name="T6" fmla="*/ 127 w 136"/>
                  <a:gd name="T7" fmla="*/ 23 h 181"/>
                  <a:gd name="T8" fmla="*/ 123 w 136"/>
                  <a:gd name="T9" fmla="*/ 27 h 181"/>
                  <a:gd name="T10" fmla="*/ 123 w 136"/>
                  <a:gd name="T11" fmla="*/ 32 h 181"/>
                  <a:gd name="T12" fmla="*/ 114 w 136"/>
                  <a:gd name="T13" fmla="*/ 32 h 181"/>
                  <a:gd name="T14" fmla="*/ 114 w 136"/>
                  <a:gd name="T15" fmla="*/ 41 h 181"/>
                  <a:gd name="T16" fmla="*/ 118 w 136"/>
                  <a:gd name="T17" fmla="*/ 45 h 181"/>
                  <a:gd name="T18" fmla="*/ 109 w 136"/>
                  <a:gd name="T19" fmla="*/ 50 h 181"/>
                  <a:gd name="T20" fmla="*/ 109 w 136"/>
                  <a:gd name="T21" fmla="*/ 54 h 181"/>
                  <a:gd name="T22" fmla="*/ 105 w 136"/>
                  <a:gd name="T23" fmla="*/ 64 h 181"/>
                  <a:gd name="T24" fmla="*/ 100 w 136"/>
                  <a:gd name="T25" fmla="*/ 68 h 181"/>
                  <a:gd name="T26" fmla="*/ 91 w 136"/>
                  <a:gd name="T27" fmla="*/ 86 h 181"/>
                  <a:gd name="T28" fmla="*/ 82 w 136"/>
                  <a:gd name="T29" fmla="*/ 113 h 181"/>
                  <a:gd name="T30" fmla="*/ 82 w 136"/>
                  <a:gd name="T31" fmla="*/ 123 h 181"/>
                  <a:gd name="T32" fmla="*/ 82 w 136"/>
                  <a:gd name="T33" fmla="*/ 132 h 181"/>
                  <a:gd name="T34" fmla="*/ 77 w 136"/>
                  <a:gd name="T35" fmla="*/ 154 h 181"/>
                  <a:gd name="T36" fmla="*/ 73 w 136"/>
                  <a:gd name="T37" fmla="*/ 159 h 181"/>
                  <a:gd name="T38" fmla="*/ 73 w 136"/>
                  <a:gd name="T39" fmla="*/ 163 h 181"/>
                  <a:gd name="T40" fmla="*/ 68 w 136"/>
                  <a:gd name="T41" fmla="*/ 168 h 181"/>
                  <a:gd name="T42" fmla="*/ 64 w 136"/>
                  <a:gd name="T43" fmla="*/ 177 h 181"/>
                  <a:gd name="T44" fmla="*/ 64 w 136"/>
                  <a:gd name="T45" fmla="*/ 181 h 181"/>
                  <a:gd name="T46" fmla="*/ 64 w 136"/>
                  <a:gd name="T47" fmla="*/ 177 h 181"/>
                  <a:gd name="T48" fmla="*/ 55 w 136"/>
                  <a:gd name="T49" fmla="*/ 177 h 181"/>
                  <a:gd name="T50" fmla="*/ 55 w 136"/>
                  <a:gd name="T51" fmla="*/ 172 h 181"/>
                  <a:gd name="T52" fmla="*/ 50 w 136"/>
                  <a:gd name="T53" fmla="*/ 168 h 181"/>
                  <a:gd name="T54" fmla="*/ 46 w 136"/>
                  <a:gd name="T55" fmla="*/ 163 h 181"/>
                  <a:gd name="T56" fmla="*/ 50 w 136"/>
                  <a:gd name="T57" fmla="*/ 159 h 181"/>
                  <a:gd name="T58" fmla="*/ 50 w 136"/>
                  <a:gd name="T59" fmla="*/ 150 h 181"/>
                  <a:gd name="T60" fmla="*/ 41 w 136"/>
                  <a:gd name="T61" fmla="*/ 145 h 181"/>
                  <a:gd name="T62" fmla="*/ 32 w 136"/>
                  <a:gd name="T63" fmla="*/ 141 h 181"/>
                  <a:gd name="T64" fmla="*/ 32 w 136"/>
                  <a:gd name="T65" fmla="*/ 136 h 181"/>
                  <a:gd name="T66" fmla="*/ 28 w 136"/>
                  <a:gd name="T67" fmla="*/ 127 h 181"/>
                  <a:gd name="T68" fmla="*/ 18 w 136"/>
                  <a:gd name="T69" fmla="*/ 118 h 181"/>
                  <a:gd name="T70" fmla="*/ 14 w 136"/>
                  <a:gd name="T71" fmla="*/ 104 h 181"/>
                  <a:gd name="T72" fmla="*/ 0 w 136"/>
                  <a:gd name="T73" fmla="*/ 86 h 181"/>
                  <a:gd name="T74" fmla="*/ 5 w 136"/>
                  <a:gd name="T75" fmla="*/ 82 h 181"/>
                  <a:gd name="T76" fmla="*/ 18 w 136"/>
                  <a:gd name="T77" fmla="*/ 82 h 181"/>
                  <a:gd name="T78" fmla="*/ 28 w 136"/>
                  <a:gd name="T79" fmla="*/ 82 h 181"/>
                  <a:gd name="T80" fmla="*/ 32 w 136"/>
                  <a:gd name="T81" fmla="*/ 77 h 181"/>
                  <a:gd name="T82" fmla="*/ 41 w 136"/>
                  <a:gd name="T83" fmla="*/ 77 h 181"/>
                  <a:gd name="T84" fmla="*/ 41 w 136"/>
                  <a:gd name="T85" fmla="*/ 68 h 181"/>
                  <a:gd name="T86" fmla="*/ 46 w 136"/>
                  <a:gd name="T87" fmla="*/ 64 h 181"/>
                  <a:gd name="T88" fmla="*/ 46 w 136"/>
                  <a:gd name="T89" fmla="*/ 54 h 181"/>
                  <a:gd name="T90" fmla="*/ 41 w 136"/>
                  <a:gd name="T91" fmla="*/ 45 h 181"/>
                  <a:gd name="T92" fmla="*/ 37 w 136"/>
                  <a:gd name="T93" fmla="*/ 41 h 181"/>
                  <a:gd name="T94" fmla="*/ 41 w 136"/>
                  <a:gd name="T95" fmla="*/ 27 h 181"/>
                  <a:gd name="T96" fmla="*/ 50 w 136"/>
                  <a:gd name="T97" fmla="*/ 27 h 181"/>
                  <a:gd name="T98" fmla="*/ 50 w 136"/>
                  <a:gd name="T99" fmla="*/ 18 h 181"/>
                  <a:gd name="T100" fmla="*/ 59 w 136"/>
                  <a:gd name="T101" fmla="*/ 14 h 181"/>
                  <a:gd name="T102" fmla="*/ 68 w 136"/>
                  <a:gd name="T103" fmla="*/ 5 h 181"/>
                  <a:gd name="T104" fmla="*/ 77 w 136"/>
                  <a:gd name="T105" fmla="*/ 0 h 181"/>
                  <a:gd name="T106" fmla="*/ 87 w 136"/>
                  <a:gd name="T107" fmla="*/ 0 h 181"/>
                  <a:gd name="T108" fmla="*/ 96 w 136"/>
                  <a:gd name="T109" fmla="*/ 0 h 181"/>
                  <a:gd name="T110" fmla="*/ 96 w 136"/>
                  <a:gd name="T111" fmla="*/ 5 h 181"/>
                  <a:gd name="T112" fmla="*/ 96 w 136"/>
                  <a:gd name="T113" fmla="*/ 9 h 181"/>
                  <a:gd name="T114" fmla="*/ 100 w 136"/>
                  <a:gd name="T115" fmla="*/ 9 h 181"/>
                  <a:gd name="T116" fmla="*/ 118 w 136"/>
                  <a:gd name="T117" fmla="*/ 9 h 181"/>
                  <a:gd name="T118" fmla="*/ 123 w 136"/>
                  <a:gd name="T119" fmla="*/ 5 h 181"/>
                  <a:gd name="T120" fmla="*/ 127 w 136"/>
                  <a:gd name="T121" fmla="*/ 5 h 181"/>
                  <a:gd name="T122" fmla="*/ 132 w 136"/>
                  <a:gd name="T123" fmla="*/ 1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6" h="181">
                    <a:moveTo>
                      <a:pt x="132" y="14"/>
                    </a:moveTo>
                    <a:lnTo>
                      <a:pt x="132" y="14"/>
                    </a:lnTo>
                    <a:lnTo>
                      <a:pt x="132" y="18"/>
                    </a:lnTo>
                    <a:lnTo>
                      <a:pt x="136" y="18"/>
                    </a:lnTo>
                    <a:lnTo>
                      <a:pt x="136" y="18"/>
                    </a:lnTo>
                    <a:lnTo>
                      <a:pt x="136" y="18"/>
                    </a:lnTo>
                    <a:lnTo>
                      <a:pt x="136" y="18"/>
                    </a:lnTo>
                    <a:lnTo>
                      <a:pt x="136" y="18"/>
                    </a:lnTo>
                    <a:lnTo>
                      <a:pt x="132" y="18"/>
                    </a:lnTo>
                    <a:lnTo>
                      <a:pt x="132" y="23"/>
                    </a:lnTo>
                    <a:lnTo>
                      <a:pt x="132" y="23"/>
                    </a:lnTo>
                    <a:lnTo>
                      <a:pt x="132" y="23"/>
                    </a:lnTo>
                    <a:lnTo>
                      <a:pt x="132" y="23"/>
                    </a:lnTo>
                    <a:lnTo>
                      <a:pt x="127" y="23"/>
                    </a:lnTo>
                    <a:lnTo>
                      <a:pt x="127" y="23"/>
                    </a:lnTo>
                    <a:lnTo>
                      <a:pt x="127" y="23"/>
                    </a:lnTo>
                    <a:lnTo>
                      <a:pt x="123" y="27"/>
                    </a:lnTo>
                    <a:lnTo>
                      <a:pt x="123" y="27"/>
                    </a:lnTo>
                    <a:lnTo>
                      <a:pt x="123" y="27"/>
                    </a:lnTo>
                    <a:lnTo>
                      <a:pt x="123" y="27"/>
                    </a:lnTo>
                    <a:lnTo>
                      <a:pt x="123" y="27"/>
                    </a:lnTo>
                    <a:lnTo>
                      <a:pt x="123" y="27"/>
                    </a:lnTo>
                    <a:lnTo>
                      <a:pt x="123" y="27"/>
                    </a:lnTo>
                    <a:lnTo>
                      <a:pt x="123" y="32"/>
                    </a:lnTo>
                    <a:lnTo>
                      <a:pt x="123" y="32"/>
                    </a:lnTo>
                    <a:lnTo>
                      <a:pt x="118" y="32"/>
                    </a:lnTo>
                    <a:lnTo>
                      <a:pt x="118" y="32"/>
                    </a:lnTo>
                    <a:lnTo>
                      <a:pt x="114" y="32"/>
                    </a:lnTo>
                    <a:lnTo>
                      <a:pt x="114" y="36"/>
                    </a:lnTo>
                    <a:lnTo>
                      <a:pt x="114" y="41"/>
                    </a:lnTo>
                    <a:lnTo>
                      <a:pt x="114" y="41"/>
                    </a:lnTo>
                    <a:lnTo>
                      <a:pt x="114" y="41"/>
                    </a:lnTo>
                    <a:lnTo>
                      <a:pt x="118" y="41"/>
                    </a:lnTo>
                    <a:lnTo>
                      <a:pt x="118" y="41"/>
                    </a:lnTo>
                    <a:lnTo>
                      <a:pt x="118" y="45"/>
                    </a:lnTo>
                    <a:lnTo>
                      <a:pt x="118" y="45"/>
                    </a:lnTo>
                    <a:lnTo>
                      <a:pt x="114" y="45"/>
                    </a:lnTo>
                    <a:lnTo>
                      <a:pt x="114" y="45"/>
                    </a:lnTo>
                    <a:lnTo>
                      <a:pt x="109" y="50"/>
                    </a:lnTo>
                    <a:lnTo>
                      <a:pt x="109" y="50"/>
                    </a:lnTo>
                    <a:lnTo>
                      <a:pt x="109" y="54"/>
                    </a:lnTo>
                    <a:lnTo>
                      <a:pt x="109" y="54"/>
                    </a:lnTo>
                    <a:lnTo>
                      <a:pt x="109" y="54"/>
                    </a:lnTo>
                    <a:lnTo>
                      <a:pt x="109" y="54"/>
                    </a:lnTo>
                    <a:lnTo>
                      <a:pt x="105" y="54"/>
                    </a:lnTo>
                    <a:lnTo>
                      <a:pt x="105" y="59"/>
                    </a:lnTo>
                    <a:lnTo>
                      <a:pt x="105" y="59"/>
                    </a:lnTo>
                    <a:lnTo>
                      <a:pt x="105" y="64"/>
                    </a:lnTo>
                    <a:lnTo>
                      <a:pt x="105" y="64"/>
                    </a:lnTo>
                    <a:lnTo>
                      <a:pt x="105" y="64"/>
                    </a:lnTo>
                    <a:lnTo>
                      <a:pt x="105" y="64"/>
                    </a:lnTo>
                    <a:lnTo>
                      <a:pt x="100" y="68"/>
                    </a:lnTo>
                    <a:lnTo>
                      <a:pt x="100" y="73"/>
                    </a:lnTo>
                    <a:lnTo>
                      <a:pt x="96" y="77"/>
                    </a:lnTo>
                    <a:lnTo>
                      <a:pt x="96" y="82"/>
                    </a:lnTo>
                    <a:lnTo>
                      <a:pt x="91" y="86"/>
                    </a:lnTo>
                    <a:lnTo>
                      <a:pt x="91" y="86"/>
                    </a:lnTo>
                    <a:lnTo>
                      <a:pt x="91" y="91"/>
                    </a:lnTo>
                    <a:lnTo>
                      <a:pt x="91" y="104"/>
                    </a:lnTo>
                    <a:lnTo>
                      <a:pt x="82" y="113"/>
                    </a:lnTo>
                    <a:lnTo>
                      <a:pt x="82" y="118"/>
                    </a:lnTo>
                    <a:lnTo>
                      <a:pt x="82" y="123"/>
                    </a:lnTo>
                    <a:lnTo>
                      <a:pt x="82" y="123"/>
                    </a:lnTo>
                    <a:lnTo>
                      <a:pt x="82" y="123"/>
                    </a:lnTo>
                    <a:lnTo>
                      <a:pt x="87" y="127"/>
                    </a:lnTo>
                    <a:lnTo>
                      <a:pt x="87" y="127"/>
                    </a:lnTo>
                    <a:lnTo>
                      <a:pt x="87" y="132"/>
                    </a:lnTo>
                    <a:lnTo>
                      <a:pt x="82" y="132"/>
                    </a:lnTo>
                    <a:lnTo>
                      <a:pt x="82" y="132"/>
                    </a:lnTo>
                    <a:lnTo>
                      <a:pt x="77" y="145"/>
                    </a:lnTo>
                    <a:lnTo>
                      <a:pt x="77" y="150"/>
                    </a:lnTo>
                    <a:lnTo>
                      <a:pt x="77" y="154"/>
                    </a:lnTo>
                    <a:lnTo>
                      <a:pt x="73" y="154"/>
                    </a:lnTo>
                    <a:lnTo>
                      <a:pt x="73" y="154"/>
                    </a:lnTo>
                    <a:lnTo>
                      <a:pt x="73" y="154"/>
                    </a:lnTo>
                    <a:lnTo>
                      <a:pt x="73" y="159"/>
                    </a:lnTo>
                    <a:lnTo>
                      <a:pt x="68" y="159"/>
                    </a:lnTo>
                    <a:lnTo>
                      <a:pt x="68" y="159"/>
                    </a:lnTo>
                    <a:lnTo>
                      <a:pt x="68" y="163"/>
                    </a:lnTo>
                    <a:lnTo>
                      <a:pt x="73" y="163"/>
                    </a:lnTo>
                    <a:lnTo>
                      <a:pt x="73" y="163"/>
                    </a:lnTo>
                    <a:lnTo>
                      <a:pt x="73" y="163"/>
                    </a:lnTo>
                    <a:lnTo>
                      <a:pt x="68" y="168"/>
                    </a:lnTo>
                    <a:lnTo>
                      <a:pt x="68" y="168"/>
                    </a:lnTo>
                    <a:lnTo>
                      <a:pt x="68" y="168"/>
                    </a:lnTo>
                    <a:lnTo>
                      <a:pt x="68" y="172"/>
                    </a:lnTo>
                    <a:lnTo>
                      <a:pt x="68" y="177"/>
                    </a:lnTo>
                    <a:lnTo>
                      <a:pt x="64" y="177"/>
                    </a:lnTo>
                    <a:lnTo>
                      <a:pt x="64" y="177"/>
                    </a:lnTo>
                    <a:lnTo>
                      <a:pt x="64" y="177"/>
                    </a:lnTo>
                    <a:lnTo>
                      <a:pt x="64" y="181"/>
                    </a:lnTo>
                    <a:lnTo>
                      <a:pt x="64" y="181"/>
                    </a:lnTo>
                    <a:lnTo>
                      <a:pt x="64" y="181"/>
                    </a:lnTo>
                    <a:lnTo>
                      <a:pt x="64" y="177"/>
                    </a:lnTo>
                    <a:lnTo>
                      <a:pt x="59" y="177"/>
                    </a:lnTo>
                    <a:lnTo>
                      <a:pt x="64" y="177"/>
                    </a:lnTo>
                    <a:lnTo>
                      <a:pt x="64" y="177"/>
                    </a:lnTo>
                    <a:lnTo>
                      <a:pt x="64" y="177"/>
                    </a:lnTo>
                    <a:lnTo>
                      <a:pt x="59" y="177"/>
                    </a:lnTo>
                    <a:lnTo>
                      <a:pt x="55" y="177"/>
                    </a:lnTo>
                    <a:lnTo>
                      <a:pt x="55" y="177"/>
                    </a:lnTo>
                    <a:lnTo>
                      <a:pt x="55" y="177"/>
                    </a:lnTo>
                    <a:lnTo>
                      <a:pt x="55" y="172"/>
                    </a:lnTo>
                    <a:lnTo>
                      <a:pt x="55" y="172"/>
                    </a:lnTo>
                    <a:lnTo>
                      <a:pt x="55" y="172"/>
                    </a:lnTo>
                    <a:lnTo>
                      <a:pt x="50" y="168"/>
                    </a:lnTo>
                    <a:lnTo>
                      <a:pt x="50" y="168"/>
                    </a:lnTo>
                    <a:lnTo>
                      <a:pt x="50" y="168"/>
                    </a:lnTo>
                    <a:lnTo>
                      <a:pt x="50" y="168"/>
                    </a:lnTo>
                    <a:lnTo>
                      <a:pt x="46" y="168"/>
                    </a:lnTo>
                    <a:lnTo>
                      <a:pt x="46" y="163"/>
                    </a:lnTo>
                    <a:lnTo>
                      <a:pt x="46" y="163"/>
                    </a:lnTo>
                    <a:lnTo>
                      <a:pt x="46" y="163"/>
                    </a:lnTo>
                    <a:lnTo>
                      <a:pt x="46" y="163"/>
                    </a:lnTo>
                    <a:lnTo>
                      <a:pt x="46" y="159"/>
                    </a:lnTo>
                    <a:lnTo>
                      <a:pt x="50" y="159"/>
                    </a:lnTo>
                    <a:lnTo>
                      <a:pt x="50" y="154"/>
                    </a:lnTo>
                    <a:lnTo>
                      <a:pt x="50" y="154"/>
                    </a:lnTo>
                    <a:lnTo>
                      <a:pt x="50" y="154"/>
                    </a:lnTo>
                    <a:lnTo>
                      <a:pt x="50" y="150"/>
                    </a:lnTo>
                    <a:lnTo>
                      <a:pt x="46" y="150"/>
                    </a:lnTo>
                    <a:lnTo>
                      <a:pt x="46" y="145"/>
                    </a:lnTo>
                    <a:lnTo>
                      <a:pt x="41" y="145"/>
                    </a:lnTo>
                    <a:lnTo>
                      <a:pt x="41" y="145"/>
                    </a:lnTo>
                    <a:lnTo>
                      <a:pt x="41" y="145"/>
                    </a:lnTo>
                    <a:lnTo>
                      <a:pt x="41" y="145"/>
                    </a:lnTo>
                    <a:lnTo>
                      <a:pt x="37" y="145"/>
                    </a:lnTo>
                    <a:lnTo>
                      <a:pt x="32" y="141"/>
                    </a:lnTo>
                    <a:lnTo>
                      <a:pt x="32" y="141"/>
                    </a:lnTo>
                    <a:lnTo>
                      <a:pt x="32" y="136"/>
                    </a:lnTo>
                    <a:lnTo>
                      <a:pt x="32" y="136"/>
                    </a:lnTo>
                    <a:lnTo>
                      <a:pt x="32" y="136"/>
                    </a:lnTo>
                    <a:lnTo>
                      <a:pt x="32" y="132"/>
                    </a:lnTo>
                    <a:lnTo>
                      <a:pt x="32" y="132"/>
                    </a:lnTo>
                    <a:lnTo>
                      <a:pt x="32" y="132"/>
                    </a:lnTo>
                    <a:lnTo>
                      <a:pt x="28" y="127"/>
                    </a:lnTo>
                    <a:lnTo>
                      <a:pt x="28" y="127"/>
                    </a:lnTo>
                    <a:lnTo>
                      <a:pt x="18" y="123"/>
                    </a:lnTo>
                    <a:lnTo>
                      <a:pt x="18" y="123"/>
                    </a:lnTo>
                    <a:lnTo>
                      <a:pt x="18" y="118"/>
                    </a:lnTo>
                    <a:lnTo>
                      <a:pt x="18" y="118"/>
                    </a:lnTo>
                    <a:lnTo>
                      <a:pt x="18" y="113"/>
                    </a:lnTo>
                    <a:lnTo>
                      <a:pt x="18" y="109"/>
                    </a:lnTo>
                    <a:lnTo>
                      <a:pt x="14" y="104"/>
                    </a:lnTo>
                    <a:lnTo>
                      <a:pt x="14" y="104"/>
                    </a:lnTo>
                    <a:lnTo>
                      <a:pt x="9" y="104"/>
                    </a:lnTo>
                    <a:lnTo>
                      <a:pt x="9" y="100"/>
                    </a:lnTo>
                    <a:lnTo>
                      <a:pt x="0" y="86"/>
                    </a:lnTo>
                    <a:lnTo>
                      <a:pt x="0" y="86"/>
                    </a:lnTo>
                    <a:lnTo>
                      <a:pt x="0" y="86"/>
                    </a:lnTo>
                    <a:lnTo>
                      <a:pt x="0" y="82"/>
                    </a:lnTo>
                    <a:lnTo>
                      <a:pt x="5" y="82"/>
                    </a:lnTo>
                    <a:lnTo>
                      <a:pt x="14" y="82"/>
                    </a:lnTo>
                    <a:lnTo>
                      <a:pt x="14" y="82"/>
                    </a:lnTo>
                    <a:lnTo>
                      <a:pt x="14" y="82"/>
                    </a:lnTo>
                    <a:lnTo>
                      <a:pt x="18" y="82"/>
                    </a:lnTo>
                    <a:lnTo>
                      <a:pt x="23" y="82"/>
                    </a:lnTo>
                    <a:lnTo>
                      <a:pt x="23" y="82"/>
                    </a:lnTo>
                    <a:lnTo>
                      <a:pt x="23" y="82"/>
                    </a:lnTo>
                    <a:lnTo>
                      <a:pt x="28" y="82"/>
                    </a:lnTo>
                    <a:lnTo>
                      <a:pt x="28" y="82"/>
                    </a:lnTo>
                    <a:lnTo>
                      <a:pt x="32" y="82"/>
                    </a:lnTo>
                    <a:lnTo>
                      <a:pt x="32" y="77"/>
                    </a:lnTo>
                    <a:lnTo>
                      <a:pt x="32" y="77"/>
                    </a:lnTo>
                    <a:lnTo>
                      <a:pt x="37" y="77"/>
                    </a:lnTo>
                    <a:lnTo>
                      <a:pt x="41" y="77"/>
                    </a:lnTo>
                    <a:lnTo>
                      <a:pt x="41" y="77"/>
                    </a:lnTo>
                    <a:lnTo>
                      <a:pt x="41" y="77"/>
                    </a:lnTo>
                    <a:lnTo>
                      <a:pt x="46" y="77"/>
                    </a:lnTo>
                    <a:lnTo>
                      <a:pt x="41" y="77"/>
                    </a:lnTo>
                    <a:lnTo>
                      <a:pt x="41" y="73"/>
                    </a:lnTo>
                    <a:lnTo>
                      <a:pt x="41" y="68"/>
                    </a:lnTo>
                    <a:lnTo>
                      <a:pt x="41" y="68"/>
                    </a:lnTo>
                    <a:lnTo>
                      <a:pt x="41" y="68"/>
                    </a:lnTo>
                    <a:lnTo>
                      <a:pt x="41" y="64"/>
                    </a:lnTo>
                    <a:lnTo>
                      <a:pt x="46" y="64"/>
                    </a:lnTo>
                    <a:lnTo>
                      <a:pt x="46" y="59"/>
                    </a:lnTo>
                    <a:lnTo>
                      <a:pt x="46" y="59"/>
                    </a:lnTo>
                    <a:lnTo>
                      <a:pt x="46" y="59"/>
                    </a:lnTo>
                    <a:lnTo>
                      <a:pt x="46" y="54"/>
                    </a:lnTo>
                    <a:lnTo>
                      <a:pt x="46" y="54"/>
                    </a:lnTo>
                    <a:lnTo>
                      <a:pt x="41" y="50"/>
                    </a:lnTo>
                    <a:lnTo>
                      <a:pt x="41" y="50"/>
                    </a:lnTo>
                    <a:lnTo>
                      <a:pt x="41" y="45"/>
                    </a:lnTo>
                    <a:lnTo>
                      <a:pt x="37" y="45"/>
                    </a:lnTo>
                    <a:lnTo>
                      <a:pt x="37" y="41"/>
                    </a:lnTo>
                    <a:lnTo>
                      <a:pt x="37" y="41"/>
                    </a:lnTo>
                    <a:lnTo>
                      <a:pt x="37" y="41"/>
                    </a:lnTo>
                    <a:lnTo>
                      <a:pt x="37" y="36"/>
                    </a:lnTo>
                    <a:lnTo>
                      <a:pt x="37" y="36"/>
                    </a:lnTo>
                    <a:lnTo>
                      <a:pt x="41" y="32"/>
                    </a:lnTo>
                    <a:lnTo>
                      <a:pt x="41" y="27"/>
                    </a:lnTo>
                    <a:lnTo>
                      <a:pt x="46" y="27"/>
                    </a:lnTo>
                    <a:lnTo>
                      <a:pt x="46" y="27"/>
                    </a:lnTo>
                    <a:lnTo>
                      <a:pt x="46" y="27"/>
                    </a:lnTo>
                    <a:lnTo>
                      <a:pt x="50" y="27"/>
                    </a:lnTo>
                    <a:lnTo>
                      <a:pt x="50" y="27"/>
                    </a:lnTo>
                    <a:lnTo>
                      <a:pt x="50" y="27"/>
                    </a:lnTo>
                    <a:lnTo>
                      <a:pt x="50" y="23"/>
                    </a:lnTo>
                    <a:lnTo>
                      <a:pt x="50" y="18"/>
                    </a:lnTo>
                    <a:lnTo>
                      <a:pt x="55" y="18"/>
                    </a:lnTo>
                    <a:lnTo>
                      <a:pt x="55" y="18"/>
                    </a:lnTo>
                    <a:lnTo>
                      <a:pt x="59" y="14"/>
                    </a:lnTo>
                    <a:lnTo>
                      <a:pt x="59" y="14"/>
                    </a:lnTo>
                    <a:lnTo>
                      <a:pt x="59" y="9"/>
                    </a:lnTo>
                    <a:lnTo>
                      <a:pt x="64" y="9"/>
                    </a:lnTo>
                    <a:lnTo>
                      <a:pt x="64" y="5"/>
                    </a:lnTo>
                    <a:lnTo>
                      <a:pt x="68" y="5"/>
                    </a:lnTo>
                    <a:lnTo>
                      <a:pt x="68" y="0"/>
                    </a:lnTo>
                    <a:lnTo>
                      <a:pt x="68" y="0"/>
                    </a:lnTo>
                    <a:lnTo>
                      <a:pt x="73" y="0"/>
                    </a:lnTo>
                    <a:lnTo>
                      <a:pt x="77" y="0"/>
                    </a:lnTo>
                    <a:lnTo>
                      <a:pt x="77" y="0"/>
                    </a:lnTo>
                    <a:lnTo>
                      <a:pt x="82" y="0"/>
                    </a:lnTo>
                    <a:lnTo>
                      <a:pt x="82" y="0"/>
                    </a:lnTo>
                    <a:lnTo>
                      <a:pt x="87" y="0"/>
                    </a:lnTo>
                    <a:lnTo>
                      <a:pt x="87" y="0"/>
                    </a:lnTo>
                    <a:lnTo>
                      <a:pt x="91" y="0"/>
                    </a:lnTo>
                    <a:lnTo>
                      <a:pt x="91" y="0"/>
                    </a:lnTo>
                    <a:lnTo>
                      <a:pt x="96" y="0"/>
                    </a:lnTo>
                    <a:lnTo>
                      <a:pt x="96" y="5"/>
                    </a:lnTo>
                    <a:lnTo>
                      <a:pt x="96" y="5"/>
                    </a:lnTo>
                    <a:lnTo>
                      <a:pt x="96" y="5"/>
                    </a:lnTo>
                    <a:lnTo>
                      <a:pt x="96" y="5"/>
                    </a:lnTo>
                    <a:lnTo>
                      <a:pt x="96" y="5"/>
                    </a:lnTo>
                    <a:lnTo>
                      <a:pt x="96" y="9"/>
                    </a:lnTo>
                    <a:lnTo>
                      <a:pt x="96" y="9"/>
                    </a:lnTo>
                    <a:lnTo>
                      <a:pt x="96" y="9"/>
                    </a:lnTo>
                    <a:lnTo>
                      <a:pt x="96" y="9"/>
                    </a:lnTo>
                    <a:lnTo>
                      <a:pt x="100" y="9"/>
                    </a:lnTo>
                    <a:lnTo>
                      <a:pt x="100" y="9"/>
                    </a:lnTo>
                    <a:lnTo>
                      <a:pt x="100" y="9"/>
                    </a:lnTo>
                    <a:lnTo>
                      <a:pt x="105" y="9"/>
                    </a:lnTo>
                    <a:lnTo>
                      <a:pt x="105" y="9"/>
                    </a:lnTo>
                    <a:lnTo>
                      <a:pt x="114" y="9"/>
                    </a:lnTo>
                    <a:lnTo>
                      <a:pt x="118" y="9"/>
                    </a:lnTo>
                    <a:lnTo>
                      <a:pt x="118" y="9"/>
                    </a:lnTo>
                    <a:lnTo>
                      <a:pt x="118" y="9"/>
                    </a:lnTo>
                    <a:lnTo>
                      <a:pt x="118" y="5"/>
                    </a:lnTo>
                    <a:lnTo>
                      <a:pt x="123" y="5"/>
                    </a:lnTo>
                    <a:lnTo>
                      <a:pt x="123" y="5"/>
                    </a:lnTo>
                    <a:lnTo>
                      <a:pt x="123" y="5"/>
                    </a:lnTo>
                    <a:lnTo>
                      <a:pt x="123" y="5"/>
                    </a:lnTo>
                    <a:lnTo>
                      <a:pt x="127" y="5"/>
                    </a:lnTo>
                    <a:lnTo>
                      <a:pt x="127" y="5"/>
                    </a:lnTo>
                    <a:lnTo>
                      <a:pt x="132" y="5"/>
                    </a:lnTo>
                    <a:lnTo>
                      <a:pt x="132" y="9"/>
                    </a:lnTo>
                    <a:lnTo>
                      <a:pt x="132" y="14"/>
                    </a:lnTo>
                    <a:lnTo>
                      <a:pt x="132" y="14"/>
                    </a:lnTo>
                    <a:lnTo>
                      <a:pt x="132" y="14"/>
                    </a:lnTo>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微软雅黑" panose="020B0503020204020204" pitchFamily="34" charset="-122"/>
                  <a:ea typeface="+mn-ea"/>
                  <a:cs typeface="+mn-cs"/>
                </a:endParaRPr>
              </a:p>
            </p:txBody>
          </p:sp>
          <p:sp>
            <p:nvSpPr>
              <p:cNvPr id="120" name="Freeform 18"/>
              <p:cNvSpPr>
                <a:spLocks noEditPoints="1"/>
              </p:cNvSpPr>
              <p:nvPr/>
            </p:nvSpPr>
            <p:spPr bwMode="auto">
              <a:xfrm>
                <a:off x="1022351" y="3960813"/>
                <a:ext cx="547688" cy="403225"/>
              </a:xfrm>
              <a:custGeom>
                <a:avLst/>
                <a:gdLst>
                  <a:gd name="T0" fmla="*/ 0 w 345"/>
                  <a:gd name="T1" fmla="*/ 186 h 254"/>
                  <a:gd name="T2" fmla="*/ 145 w 345"/>
                  <a:gd name="T3" fmla="*/ 159 h 254"/>
                  <a:gd name="T4" fmla="*/ 141 w 345"/>
                  <a:gd name="T5" fmla="*/ 154 h 254"/>
                  <a:gd name="T6" fmla="*/ 145 w 345"/>
                  <a:gd name="T7" fmla="*/ 154 h 254"/>
                  <a:gd name="T8" fmla="*/ 9 w 345"/>
                  <a:gd name="T9" fmla="*/ 240 h 254"/>
                  <a:gd name="T10" fmla="*/ 14 w 345"/>
                  <a:gd name="T11" fmla="*/ 231 h 254"/>
                  <a:gd name="T12" fmla="*/ 95 w 345"/>
                  <a:gd name="T13" fmla="*/ 141 h 254"/>
                  <a:gd name="T14" fmla="*/ 132 w 345"/>
                  <a:gd name="T15" fmla="*/ 54 h 254"/>
                  <a:gd name="T16" fmla="*/ 245 w 345"/>
                  <a:gd name="T17" fmla="*/ 27 h 254"/>
                  <a:gd name="T18" fmla="*/ 263 w 345"/>
                  <a:gd name="T19" fmla="*/ 45 h 254"/>
                  <a:gd name="T20" fmla="*/ 254 w 345"/>
                  <a:gd name="T21" fmla="*/ 41 h 254"/>
                  <a:gd name="T22" fmla="*/ 254 w 345"/>
                  <a:gd name="T23" fmla="*/ 41 h 254"/>
                  <a:gd name="T24" fmla="*/ 245 w 345"/>
                  <a:gd name="T25" fmla="*/ 32 h 254"/>
                  <a:gd name="T26" fmla="*/ 250 w 345"/>
                  <a:gd name="T27" fmla="*/ 32 h 254"/>
                  <a:gd name="T28" fmla="*/ 254 w 345"/>
                  <a:gd name="T29" fmla="*/ 41 h 254"/>
                  <a:gd name="T30" fmla="*/ 245 w 345"/>
                  <a:gd name="T31" fmla="*/ 27 h 254"/>
                  <a:gd name="T32" fmla="*/ 336 w 345"/>
                  <a:gd name="T33" fmla="*/ 32 h 254"/>
                  <a:gd name="T34" fmla="*/ 309 w 345"/>
                  <a:gd name="T35" fmla="*/ 5 h 254"/>
                  <a:gd name="T36" fmla="*/ 304 w 345"/>
                  <a:gd name="T37" fmla="*/ 9 h 254"/>
                  <a:gd name="T38" fmla="*/ 295 w 345"/>
                  <a:gd name="T39" fmla="*/ 14 h 254"/>
                  <a:gd name="T40" fmla="*/ 281 w 345"/>
                  <a:gd name="T41" fmla="*/ 23 h 254"/>
                  <a:gd name="T42" fmla="*/ 272 w 345"/>
                  <a:gd name="T43" fmla="*/ 27 h 254"/>
                  <a:gd name="T44" fmla="*/ 268 w 345"/>
                  <a:gd name="T45" fmla="*/ 36 h 254"/>
                  <a:gd name="T46" fmla="*/ 263 w 345"/>
                  <a:gd name="T47" fmla="*/ 41 h 254"/>
                  <a:gd name="T48" fmla="*/ 254 w 345"/>
                  <a:gd name="T49" fmla="*/ 27 h 254"/>
                  <a:gd name="T50" fmla="*/ 241 w 345"/>
                  <a:gd name="T51" fmla="*/ 23 h 254"/>
                  <a:gd name="T52" fmla="*/ 259 w 345"/>
                  <a:gd name="T53" fmla="*/ 18 h 254"/>
                  <a:gd name="T54" fmla="*/ 259 w 345"/>
                  <a:gd name="T55" fmla="*/ 14 h 254"/>
                  <a:gd name="T56" fmla="*/ 272 w 345"/>
                  <a:gd name="T57" fmla="*/ 9 h 254"/>
                  <a:gd name="T58" fmla="*/ 281 w 345"/>
                  <a:gd name="T59" fmla="*/ 9 h 254"/>
                  <a:gd name="T60" fmla="*/ 295 w 345"/>
                  <a:gd name="T61" fmla="*/ 5 h 254"/>
                  <a:gd name="T62" fmla="*/ 304 w 345"/>
                  <a:gd name="T63" fmla="*/ 0 h 254"/>
                  <a:gd name="T64" fmla="*/ 222 w 345"/>
                  <a:gd name="T65" fmla="*/ 77 h 254"/>
                  <a:gd name="T66" fmla="*/ 213 w 345"/>
                  <a:gd name="T67" fmla="*/ 86 h 254"/>
                  <a:gd name="T68" fmla="*/ 204 w 345"/>
                  <a:gd name="T69" fmla="*/ 77 h 254"/>
                  <a:gd name="T70" fmla="*/ 209 w 345"/>
                  <a:gd name="T71" fmla="*/ 59 h 254"/>
                  <a:gd name="T72" fmla="*/ 222 w 345"/>
                  <a:gd name="T73" fmla="*/ 77 h 254"/>
                  <a:gd name="T74" fmla="*/ 173 w 345"/>
                  <a:gd name="T75" fmla="*/ 118 h 254"/>
                  <a:gd name="T76" fmla="*/ 163 w 345"/>
                  <a:gd name="T77" fmla="*/ 118 h 254"/>
                  <a:gd name="T78" fmla="*/ 159 w 345"/>
                  <a:gd name="T79" fmla="*/ 113 h 254"/>
                  <a:gd name="T80" fmla="*/ 173 w 345"/>
                  <a:gd name="T81" fmla="*/ 113 h 254"/>
                  <a:gd name="T82" fmla="*/ 64 w 345"/>
                  <a:gd name="T83" fmla="*/ 181 h 254"/>
                  <a:gd name="T84" fmla="*/ 64 w 345"/>
                  <a:gd name="T85" fmla="*/ 181 h 254"/>
                  <a:gd name="T86" fmla="*/ 123 w 345"/>
                  <a:gd name="T87" fmla="*/ 172 h 254"/>
                  <a:gd name="T88" fmla="*/ 114 w 345"/>
                  <a:gd name="T89" fmla="*/ 186 h 254"/>
                  <a:gd name="T90" fmla="*/ 105 w 345"/>
                  <a:gd name="T91" fmla="*/ 195 h 254"/>
                  <a:gd name="T92" fmla="*/ 91 w 345"/>
                  <a:gd name="T93" fmla="*/ 191 h 254"/>
                  <a:gd name="T94" fmla="*/ 77 w 345"/>
                  <a:gd name="T95" fmla="*/ 186 h 254"/>
                  <a:gd name="T96" fmla="*/ 86 w 345"/>
                  <a:gd name="T97" fmla="*/ 200 h 254"/>
                  <a:gd name="T98" fmla="*/ 68 w 345"/>
                  <a:gd name="T99" fmla="*/ 213 h 254"/>
                  <a:gd name="T100" fmla="*/ 55 w 345"/>
                  <a:gd name="T101" fmla="*/ 213 h 254"/>
                  <a:gd name="T102" fmla="*/ 55 w 345"/>
                  <a:gd name="T103" fmla="*/ 236 h 254"/>
                  <a:gd name="T104" fmla="*/ 46 w 345"/>
                  <a:gd name="T105" fmla="*/ 250 h 254"/>
                  <a:gd name="T106" fmla="*/ 59 w 345"/>
                  <a:gd name="T107" fmla="*/ 250 h 254"/>
                  <a:gd name="T108" fmla="*/ 59 w 345"/>
                  <a:gd name="T109" fmla="*/ 240 h 254"/>
                  <a:gd name="T110" fmla="*/ 77 w 345"/>
                  <a:gd name="T111" fmla="*/ 231 h 254"/>
                  <a:gd name="T112" fmla="*/ 73 w 345"/>
                  <a:gd name="T113" fmla="*/ 218 h 254"/>
                  <a:gd name="T114" fmla="*/ 82 w 345"/>
                  <a:gd name="T115" fmla="*/ 218 h 254"/>
                  <a:gd name="T116" fmla="*/ 95 w 345"/>
                  <a:gd name="T117" fmla="*/ 209 h 254"/>
                  <a:gd name="T118" fmla="*/ 105 w 345"/>
                  <a:gd name="T119" fmla="*/ 204 h 254"/>
                  <a:gd name="T120" fmla="*/ 109 w 345"/>
                  <a:gd name="T121" fmla="*/ 200 h 254"/>
                  <a:gd name="T122" fmla="*/ 127 w 345"/>
                  <a:gd name="T123" fmla="*/ 195 h 254"/>
                  <a:gd name="T124" fmla="*/ 132 w 345"/>
                  <a:gd name="T125" fmla="*/ 186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 h="254">
                    <a:moveTo>
                      <a:pt x="0" y="186"/>
                    </a:moveTo>
                    <a:lnTo>
                      <a:pt x="0" y="186"/>
                    </a:lnTo>
                    <a:lnTo>
                      <a:pt x="0" y="186"/>
                    </a:lnTo>
                    <a:lnTo>
                      <a:pt x="5" y="186"/>
                    </a:lnTo>
                    <a:lnTo>
                      <a:pt x="5" y="186"/>
                    </a:lnTo>
                    <a:lnTo>
                      <a:pt x="0" y="186"/>
                    </a:lnTo>
                    <a:lnTo>
                      <a:pt x="0" y="186"/>
                    </a:lnTo>
                    <a:lnTo>
                      <a:pt x="0" y="186"/>
                    </a:lnTo>
                    <a:lnTo>
                      <a:pt x="0" y="186"/>
                    </a:lnTo>
                    <a:lnTo>
                      <a:pt x="0" y="186"/>
                    </a:lnTo>
                    <a:lnTo>
                      <a:pt x="0" y="186"/>
                    </a:lnTo>
                    <a:moveTo>
                      <a:pt x="145" y="154"/>
                    </a:moveTo>
                    <a:lnTo>
                      <a:pt x="145" y="154"/>
                    </a:lnTo>
                    <a:lnTo>
                      <a:pt x="145" y="159"/>
                    </a:lnTo>
                    <a:lnTo>
                      <a:pt x="145" y="159"/>
                    </a:lnTo>
                    <a:lnTo>
                      <a:pt x="145" y="159"/>
                    </a:lnTo>
                    <a:lnTo>
                      <a:pt x="141" y="154"/>
                    </a:lnTo>
                    <a:lnTo>
                      <a:pt x="141" y="154"/>
                    </a:lnTo>
                    <a:lnTo>
                      <a:pt x="141" y="154"/>
                    </a:lnTo>
                    <a:lnTo>
                      <a:pt x="141" y="154"/>
                    </a:lnTo>
                    <a:lnTo>
                      <a:pt x="141" y="154"/>
                    </a:lnTo>
                    <a:lnTo>
                      <a:pt x="141" y="154"/>
                    </a:lnTo>
                    <a:lnTo>
                      <a:pt x="141" y="154"/>
                    </a:lnTo>
                    <a:lnTo>
                      <a:pt x="145" y="154"/>
                    </a:lnTo>
                    <a:lnTo>
                      <a:pt x="145" y="154"/>
                    </a:lnTo>
                    <a:lnTo>
                      <a:pt x="145" y="154"/>
                    </a:lnTo>
                    <a:lnTo>
                      <a:pt x="145" y="154"/>
                    </a:lnTo>
                    <a:lnTo>
                      <a:pt x="145" y="154"/>
                    </a:lnTo>
                    <a:moveTo>
                      <a:pt x="14" y="236"/>
                    </a:moveTo>
                    <a:lnTo>
                      <a:pt x="14" y="236"/>
                    </a:lnTo>
                    <a:lnTo>
                      <a:pt x="14" y="236"/>
                    </a:lnTo>
                    <a:lnTo>
                      <a:pt x="14" y="236"/>
                    </a:lnTo>
                    <a:lnTo>
                      <a:pt x="9" y="240"/>
                    </a:lnTo>
                    <a:lnTo>
                      <a:pt x="9" y="240"/>
                    </a:lnTo>
                    <a:lnTo>
                      <a:pt x="9" y="240"/>
                    </a:lnTo>
                    <a:lnTo>
                      <a:pt x="9" y="240"/>
                    </a:lnTo>
                    <a:lnTo>
                      <a:pt x="9" y="240"/>
                    </a:lnTo>
                    <a:lnTo>
                      <a:pt x="9" y="236"/>
                    </a:lnTo>
                    <a:lnTo>
                      <a:pt x="9" y="236"/>
                    </a:lnTo>
                    <a:lnTo>
                      <a:pt x="9" y="236"/>
                    </a:lnTo>
                    <a:lnTo>
                      <a:pt x="9" y="231"/>
                    </a:lnTo>
                    <a:lnTo>
                      <a:pt x="14" y="231"/>
                    </a:lnTo>
                    <a:lnTo>
                      <a:pt x="14" y="236"/>
                    </a:lnTo>
                    <a:lnTo>
                      <a:pt x="14" y="236"/>
                    </a:lnTo>
                    <a:moveTo>
                      <a:pt x="91" y="150"/>
                    </a:moveTo>
                    <a:lnTo>
                      <a:pt x="91" y="150"/>
                    </a:lnTo>
                    <a:lnTo>
                      <a:pt x="86" y="150"/>
                    </a:lnTo>
                    <a:lnTo>
                      <a:pt x="86" y="150"/>
                    </a:lnTo>
                    <a:lnTo>
                      <a:pt x="95" y="141"/>
                    </a:lnTo>
                    <a:lnTo>
                      <a:pt x="95" y="141"/>
                    </a:lnTo>
                    <a:lnTo>
                      <a:pt x="95" y="141"/>
                    </a:lnTo>
                    <a:lnTo>
                      <a:pt x="95" y="145"/>
                    </a:lnTo>
                    <a:lnTo>
                      <a:pt x="91" y="145"/>
                    </a:lnTo>
                    <a:lnTo>
                      <a:pt x="91" y="150"/>
                    </a:lnTo>
                    <a:moveTo>
                      <a:pt x="132" y="54"/>
                    </a:moveTo>
                    <a:lnTo>
                      <a:pt x="132" y="54"/>
                    </a:lnTo>
                    <a:lnTo>
                      <a:pt x="132" y="54"/>
                    </a:lnTo>
                    <a:lnTo>
                      <a:pt x="132" y="54"/>
                    </a:lnTo>
                    <a:lnTo>
                      <a:pt x="132" y="54"/>
                    </a:lnTo>
                    <a:lnTo>
                      <a:pt x="132" y="50"/>
                    </a:lnTo>
                    <a:lnTo>
                      <a:pt x="132" y="54"/>
                    </a:lnTo>
                    <a:lnTo>
                      <a:pt x="132" y="54"/>
                    </a:lnTo>
                    <a:moveTo>
                      <a:pt x="245" y="27"/>
                    </a:moveTo>
                    <a:lnTo>
                      <a:pt x="245" y="27"/>
                    </a:lnTo>
                    <a:lnTo>
                      <a:pt x="245" y="27"/>
                    </a:lnTo>
                    <a:lnTo>
                      <a:pt x="245" y="27"/>
                    </a:lnTo>
                    <a:lnTo>
                      <a:pt x="245" y="27"/>
                    </a:lnTo>
                    <a:moveTo>
                      <a:pt x="263" y="41"/>
                    </a:moveTo>
                    <a:lnTo>
                      <a:pt x="263" y="41"/>
                    </a:lnTo>
                    <a:lnTo>
                      <a:pt x="263" y="45"/>
                    </a:lnTo>
                    <a:lnTo>
                      <a:pt x="259" y="45"/>
                    </a:lnTo>
                    <a:lnTo>
                      <a:pt x="259" y="45"/>
                    </a:lnTo>
                    <a:lnTo>
                      <a:pt x="259" y="41"/>
                    </a:lnTo>
                    <a:lnTo>
                      <a:pt x="259" y="41"/>
                    </a:lnTo>
                    <a:lnTo>
                      <a:pt x="254" y="41"/>
                    </a:lnTo>
                    <a:lnTo>
                      <a:pt x="254" y="41"/>
                    </a:lnTo>
                    <a:lnTo>
                      <a:pt x="254" y="41"/>
                    </a:lnTo>
                    <a:lnTo>
                      <a:pt x="254" y="45"/>
                    </a:lnTo>
                    <a:lnTo>
                      <a:pt x="254" y="45"/>
                    </a:lnTo>
                    <a:lnTo>
                      <a:pt x="254" y="45"/>
                    </a:lnTo>
                    <a:lnTo>
                      <a:pt x="254" y="45"/>
                    </a:lnTo>
                    <a:lnTo>
                      <a:pt x="254" y="45"/>
                    </a:lnTo>
                    <a:lnTo>
                      <a:pt x="254" y="41"/>
                    </a:lnTo>
                    <a:lnTo>
                      <a:pt x="254" y="41"/>
                    </a:lnTo>
                    <a:lnTo>
                      <a:pt x="250" y="41"/>
                    </a:lnTo>
                    <a:lnTo>
                      <a:pt x="250" y="41"/>
                    </a:lnTo>
                    <a:lnTo>
                      <a:pt x="250" y="41"/>
                    </a:lnTo>
                    <a:lnTo>
                      <a:pt x="245" y="41"/>
                    </a:lnTo>
                    <a:lnTo>
                      <a:pt x="245" y="36"/>
                    </a:lnTo>
                    <a:lnTo>
                      <a:pt x="245" y="36"/>
                    </a:lnTo>
                    <a:lnTo>
                      <a:pt x="245" y="32"/>
                    </a:lnTo>
                    <a:lnTo>
                      <a:pt x="245" y="27"/>
                    </a:lnTo>
                    <a:lnTo>
                      <a:pt x="245" y="27"/>
                    </a:lnTo>
                    <a:lnTo>
                      <a:pt x="245" y="27"/>
                    </a:lnTo>
                    <a:lnTo>
                      <a:pt x="245" y="27"/>
                    </a:lnTo>
                    <a:lnTo>
                      <a:pt x="250" y="32"/>
                    </a:lnTo>
                    <a:lnTo>
                      <a:pt x="250" y="32"/>
                    </a:lnTo>
                    <a:lnTo>
                      <a:pt x="250" y="32"/>
                    </a:lnTo>
                    <a:lnTo>
                      <a:pt x="254" y="32"/>
                    </a:lnTo>
                    <a:lnTo>
                      <a:pt x="254" y="32"/>
                    </a:lnTo>
                    <a:lnTo>
                      <a:pt x="254" y="36"/>
                    </a:lnTo>
                    <a:lnTo>
                      <a:pt x="250" y="36"/>
                    </a:lnTo>
                    <a:lnTo>
                      <a:pt x="250" y="36"/>
                    </a:lnTo>
                    <a:lnTo>
                      <a:pt x="254" y="36"/>
                    </a:lnTo>
                    <a:lnTo>
                      <a:pt x="254" y="41"/>
                    </a:lnTo>
                    <a:lnTo>
                      <a:pt x="254" y="41"/>
                    </a:lnTo>
                    <a:lnTo>
                      <a:pt x="259" y="41"/>
                    </a:lnTo>
                    <a:lnTo>
                      <a:pt x="263" y="41"/>
                    </a:lnTo>
                    <a:moveTo>
                      <a:pt x="245" y="27"/>
                    </a:moveTo>
                    <a:lnTo>
                      <a:pt x="245" y="27"/>
                    </a:lnTo>
                    <a:lnTo>
                      <a:pt x="245" y="27"/>
                    </a:lnTo>
                    <a:lnTo>
                      <a:pt x="245" y="27"/>
                    </a:lnTo>
                    <a:lnTo>
                      <a:pt x="245" y="27"/>
                    </a:lnTo>
                    <a:moveTo>
                      <a:pt x="345" y="23"/>
                    </a:moveTo>
                    <a:lnTo>
                      <a:pt x="345" y="23"/>
                    </a:lnTo>
                    <a:lnTo>
                      <a:pt x="340" y="23"/>
                    </a:lnTo>
                    <a:lnTo>
                      <a:pt x="340" y="27"/>
                    </a:lnTo>
                    <a:lnTo>
                      <a:pt x="340" y="27"/>
                    </a:lnTo>
                    <a:lnTo>
                      <a:pt x="336" y="32"/>
                    </a:lnTo>
                    <a:lnTo>
                      <a:pt x="336" y="32"/>
                    </a:lnTo>
                    <a:lnTo>
                      <a:pt x="331" y="32"/>
                    </a:lnTo>
                    <a:lnTo>
                      <a:pt x="327" y="27"/>
                    </a:lnTo>
                    <a:lnTo>
                      <a:pt x="336" y="23"/>
                    </a:lnTo>
                    <a:lnTo>
                      <a:pt x="340" y="23"/>
                    </a:lnTo>
                    <a:lnTo>
                      <a:pt x="345" y="23"/>
                    </a:lnTo>
                    <a:moveTo>
                      <a:pt x="309" y="5"/>
                    </a:moveTo>
                    <a:lnTo>
                      <a:pt x="309" y="5"/>
                    </a:lnTo>
                    <a:lnTo>
                      <a:pt x="309" y="9"/>
                    </a:lnTo>
                    <a:lnTo>
                      <a:pt x="309" y="9"/>
                    </a:lnTo>
                    <a:lnTo>
                      <a:pt x="309" y="9"/>
                    </a:lnTo>
                    <a:lnTo>
                      <a:pt x="309" y="9"/>
                    </a:lnTo>
                    <a:lnTo>
                      <a:pt x="304" y="9"/>
                    </a:lnTo>
                    <a:lnTo>
                      <a:pt x="304" y="9"/>
                    </a:lnTo>
                    <a:lnTo>
                      <a:pt x="304" y="9"/>
                    </a:lnTo>
                    <a:lnTo>
                      <a:pt x="300" y="9"/>
                    </a:lnTo>
                    <a:lnTo>
                      <a:pt x="295" y="9"/>
                    </a:lnTo>
                    <a:lnTo>
                      <a:pt x="295" y="9"/>
                    </a:lnTo>
                    <a:lnTo>
                      <a:pt x="295" y="14"/>
                    </a:lnTo>
                    <a:lnTo>
                      <a:pt x="295" y="14"/>
                    </a:lnTo>
                    <a:lnTo>
                      <a:pt x="295" y="14"/>
                    </a:lnTo>
                    <a:lnTo>
                      <a:pt x="295" y="14"/>
                    </a:lnTo>
                    <a:lnTo>
                      <a:pt x="291" y="14"/>
                    </a:lnTo>
                    <a:lnTo>
                      <a:pt x="286" y="18"/>
                    </a:lnTo>
                    <a:lnTo>
                      <a:pt x="286" y="18"/>
                    </a:lnTo>
                    <a:lnTo>
                      <a:pt x="286" y="18"/>
                    </a:lnTo>
                    <a:lnTo>
                      <a:pt x="281" y="23"/>
                    </a:lnTo>
                    <a:lnTo>
                      <a:pt x="281" y="23"/>
                    </a:lnTo>
                    <a:lnTo>
                      <a:pt x="277" y="23"/>
                    </a:lnTo>
                    <a:lnTo>
                      <a:pt x="277" y="23"/>
                    </a:lnTo>
                    <a:lnTo>
                      <a:pt x="277" y="23"/>
                    </a:lnTo>
                    <a:lnTo>
                      <a:pt x="277" y="23"/>
                    </a:lnTo>
                    <a:lnTo>
                      <a:pt x="272" y="27"/>
                    </a:lnTo>
                    <a:lnTo>
                      <a:pt x="272" y="27"/>
                    </a:lnTo>
                    <a:lnTo>
                      <a:pt x="272" y="27"/>
                    </a:lnTo>
                    <a:lnTo>
                      <a:pt x="272" y="27"/>
                    </a:lnTo>
                    <a:lnTo>
                      <a:pt x="277" y="32"/>
                    </a:lnTo>
                    <a:lnTo>
                      <a:pt x="277" y="32"/>
                    </a:lnTo>
                    <a:lnTo>
                      <a:pt x="272" y="32"/>
                    </a:lnTo>
                    <a:lnTo>
                      <a:pt x="268" y="32"/>
                    </a:lnTo>
                    <a:lnTo>
                      <a:pt x="268" y="36"/>
                    </a:lnTo>
                    <a:lnTo>
                      <a:pt x="268" y="36"/>
                    </a:lnTo>
                    <a:lnTo>
                      <a:pt x="263" y="36"/>
                    </a:lnTo>
                    <a:lnTo>
                      <a:pt x="263" y="36"/>
                    </a:lnTo>
                    <a:lnTo>
                      <a:pt x="263" y="36"/>
                    </a:lnTo>
                    <a:lnTo>
                      <a:pt x="263" y="41"/>
                    </a:lnTo>
                    <a:lnTo>
                      <a:pt x="268" y="41"/>
                    </a:lnTo>
                    <a:lnTo>
                      <a:pt x="263" y="41"/>
                    </a:lnTo>
                    <a:lnTo>
                      <a:pt x="263" y="41"/>
                    </a:lnTo>
                    <a:lnTo>
                      <a:pt x="263" y="36"/>
                    </a:lnTo>
                    <a:lnTo>
                      <a:pt x="254" y="32"/>
                    </a:lnTo>
                    <a:lnTo>
                      <a:pt x="254" y="32"/>
                    </a:lnTo>
                    <a:lnTo>
                      <a:pt x="254" y="27"/>
                    </a:lnTo>
                    <a:lnTo>
                      <a:pt x="254" y="27"/>
                    </a:lnTo>
                    <a:lnTo>
                      <a:pt x="254" y="27"/>
                    </a:lnTo>
                    <a:lnTo>
                      <a:pt x="254" y="27"/>
                    </a:lnTo>
                    <a:lnTo>
                      <a:pt x="250" y="27"/>
                    </a:lnTo>
                    <a:lnTo>
                      <a:pt x="250" y="27"/>
                    </a:lnTo>
                    <a:lnTo>
                      <a:pt x="245" y="23"/>
                    </a:lnTo>
                    <a:lnTo>
                      <a:pt x="241" y="23"/>
                    </a:lnTo>
                    <a:lnTo>
                      <a:pt x="241" y="23"/>
                    </a:lnTo>
                    <a:lnTo>
                      <a:pt x="241" y="23"/>
                    </a:lnTo>
                    <a:lnTo>
                      <a:pt x="241" y="23"/>
                    </a:lnTo>
                    <a:lnTo>
                      <a:pt x="241" y="18"/>
                    </a:lnTo>
                    <a:lnTo>
                      <a:pt x="245" y="23"/>
                    </a:lnTo>
                    <a:lnTo>
                      <a:pt x="245" y="23"/>
                    </a:lnTo>
                    <a:lnTo>
                      <a:pt x="250" y="23"/>
                    </a:lnTo>
                    <a:lnTo>
                      <a:pt x="250" y="23"/>
                    </a:lnTo>
                    <a:lnTo>
                      <a:pt x="254" y="23"/>
                    </a:lnTo>
                    <a:lnTo>
                      <a:pt x="259" y="18"/>
                    </a:lnTo>
                    <a:lnTo>
                      <a:pt x="254" y="18"/>
                    </a:lnTo>
                    <a:lnTo>
                      <a:pt x="250" y="18"/>
                    </a:lnTo>
                    <a:lnTo>
                      <a:pt x="250" y="18"/>
                    </a:lnTo>
                    <a:lnTo>
                      <a:pt x="254" y="14"/>
                    </a:lnTo>
                    <a:lnTo>
                      <a:pt x="254" y="14"/>
                    </a:lnTo>
                    <a:lnTo>
                      <a:pt x="254" y="14"/>
                    </a:lnTo>
                    <a:lnTo>
                      <a:pt x="259" y="14"/>
                    </a:lnTo>
                    <a:lnTo>
                      <a:pt x="259" y="14"/>
                    </a:lnTo>
                    <a:lnTo>
                      <a:pt x="263" y="14"/>
                    </a:lnTo>
                    <a:lnTo>
                      <a:pt x="263" y="9"/>
                    </a:lnTo>
                    <a:lnTo>
                      <a:pt x="263" y="9"/>
                    </a:lnTo>
                    <a:lnTo>
                      <a:pt x="268" y="9"/>
                    </a:lnTo>
                    <a:lnTo>
                      <a:pt x="268" y="9"/>
                    </a:lnTo>
                    <a:lnTo>
                      <a:pt x="272" y="9"/>
                    </a:lnTo>
                    <a:lnTo>
                      <a:pt x="272" y="9"/>
                    </a:lnTo>
                    <a:lnTo>
                      <a:pt x="277" y="9"/>
                    </a:lnTo>
                    <a:lnTo>
                      <a:pt x="277" y="9"/>
                    </a:lnTo>
                    <a:lnTo>
                      <a:pt x="277" y="9"/>
                    </a:lnTo>
                    <a:lnTo>
                      <a:pt x="281" y="5"/>
                    </a:lnTo>
                    <a:lnTo>
                      <a:pt x="281" y="9"/>
                    </a:lnTo>
                    <a:lnTo>
                      <a:pt x="281" y="9"/>
                    </a:lnTo>
                    <a:lnTo>
                      <a:pt x="281" y="9"/>
                    </a:lnTo>
                    <a:lnTo>
                      <a:pt x="286" y="9"/>
                    </a:lnTo>
                    <a:lnTo>
                      <a:pt x="286" y="5"/>
                    </a:lnTo>
                    <a:lnTo>
                      <a:pt x="291" y="5"/>
                    </a:lnTo>
                    <a:lnTo>
                      <a:pt x="300" y="0"/>
                    </a:lnTo>
                    <a:lnTo>
                      <a:pt x="295" y="5"/>
                    </a:lnTo>
                    <a:lnTo>
                      <a:pt x="295" y="5"/>
                    </a:lnTo>
                    <a:lnTo>
                      <a:pt x="300" y="9"/>
                    </a:lnTo>
                    <a:lnTo>
                      <a:pt x="300" y="5"/>
                    </a:lnTo>
                    <a:lnTo>
                      <a:pt x="300" y="5"/>
                    </a:lnTo>
                    <a:lnTo>
                      <a:pt x="304" y="0"/>
                    </a:lnTo>
                    <a:lnTo>
                      <a:pt x="304" y="0"/>
                    </a:lnTo>
                    <a:lnTo>
                      <a:pt x="304" y="0"/>
                    </a:lnTo>
                    <a:lnTo>
                      <a:pt x="304" y="0"/>
                    </a:lnTo>
                    <a:lnTo>
                      <a:pt x="304" y="0"/>
                    </a:lnTo>
                    <a:lnTo>
                      <a:pt x="304" y="0"/>
                    </a:lnTo>
                    <a:lnTo>
                      <a:pt x="304" y="0"/>
                    </a:lnTo>
                    <a:lnTo>
                      <a:pt x="309" y="5"/>
                    </a:lnTo>
                    <a:lnTo>
                      <a:pt x="309" y="5"/>
                    </a:lnTo>
                    <a:lnTo>
                      <a:pt x="309" y="5"/>
                    </a:lnTo>
                    <a:moveTo>
                      <a:pt x="222" y="77"/>
                    </a:moveTo>
                    <a:lnTo>
                      <a:pt x="222" y="77"/>
                    </a:lnTo>
                    <a:lnTo>
                      <a:pt x="222" y="77"/>
                    </a:lnTo>
                    <a:lnTo>
                      <a:pt x="222" y="77"/>
                    </a:lnTo>
                    <a:lnTo>
                      <a:pt x="218" y="82"/>
                    </a:lnTo>
                    <a:lnTo>
                      <a:pt x="218" y="86"/>
                    </a:lnTo>
                    <a:lnTo>
                      <a:pt x="213" y="86"/>
                    </a:lnTo>
                    <a:lnTo>
                      <a:pt x="213" y="86"/>
                    </a:lnTo>
                    <a:lnTo>
                      <a:pt x="213" y="86"/>
                    </a:lnTo>
                    <a:lnTo>
                      <a:pt x="209" y="86"/>
                    </a:lnTo>
                    <a:lnTo>
                      <a:pt x="209" y="86"/>
                    </a:lnTo>
                    <a:lnTo>
                      <a:pt x="209" y="82"/>
                    </a:lnTo>
                    <a:lnTo>
                      <a:pt x="209" y="82"/>
                    </a:lnTo>
                    <a:lnTo>
                      <a:pt x="204" y="82"/>
                    </a:lnTo>
                    <a:lnTo>
                      <a:pt x="204" y="77"/>
                    </a:lnTo>
                    <a:lnTo>
                      <a:pt x="209" y="77"/>
                    </a:lnTo>
                    <a:lnTo>
                      <a:pt x="204" y="68"/>
                    </a:lnTo>
                    <a:lnTo>
                      <a:pt x="204" y="68"/>
                    </a:lnTo>
                    <a:lnTo>
                      <a:pt x="209" y="64"/>
                    </a:lnTo>
                    <a:lnTo>
                      <a:pt x="209" y="59"/>
                    </a:lnTo>
                    <a:lnTo>
                      <a:pt x="209" y="59"/>
                    </a:lnTo>
                    <a:lnTo>
                      <a:pt x="209" y="59"/>
                    </a:lnTo>
                    <a:lnTo>
                      <a:pt x="213" y="59"/>
                    </a:lnTo>
                    <a:lnTo>
                      <a:pt x="218" y="64"/>
                    </a:lnTo>
                    <a:lnTo>
                      <a:pt x="218" y="68"/>
                    </a:lnTo>
                    <a:lnTo>
                      <a:pt x="218" y="73"/>
                    </a:lnTo>
                    <a:lnTo>
                      <a:pt x="218" y="73"/>
                    </a:lnTo>
                    <a:lnTo>
                      <a:pt x="222" y="73"/>
                    </a:lnTo>
                    <a:lnTo>
                      <a:pt x="222" y="77"/>
                    </a:lnTo>
                    <a:moveTo>
                      <a:pt x="182" y="109"/>
                    </a:moveTo>
                    <a:lnTo>
                      <a:pt x="182" y="109"/>
                    </a:lnTo>
                    <a:lnTo>
                      <a:pt x="182" y="109"/>
                    </a:lnTo>
                    <a:lnTo>
                      <a:pt x="182" y="113"/>
                    </a:lnTo>
                    <a:lnTo>
                      <a:pt x="177" y="113"/>
                    </a:lnTo>
                    <a:lnTo>
                      <a:pt x="177" y="113"/>
                    </a:lnTo>
                    <a:lnTo>
                      <a:pt x="173" y="118"/>
                    </a:lnTo>
                    <a:lnTo>
                      <a:pt x="173" y="118"/>
                    </a:lnTo>
                    <a:lnTo>
                      <a:pt x="168" y="118"/>
                    </a:lnTo>
                    <a:lnTo>
                      <a:pt x="168" y="118"/>
                    </a:lnTo>
                    <a:lnTo>
                      <a:pt x="168" y="118"/>
                    </a:lnTo>
                    <a:lnTo>
                      <a:pt x="168" y="118"/>
                    </a:lnTo>
                    <a:lnTo>
                      <a:pt x="168" y="118"/>
                    </a:lnTo>
                    <a:lnTo>
                      <a:pt x="163" y="118"/>
                    </a:lnTo>
                    <a:lnTo>
                      <a:pt x="163" y="118"/>
                    </a:lnTo>
                    <a:lnTo>
                      <a:pt x="163" y="118"/>
                    </a:lnTo>
                    <a:lnTo>
                      <a:pt x="159" y="118"/>
                    </a:lnTo>
                    <a:lnTo>
                      <a:pt x="159" y="118"/>
                    </a:lnTo>
                    <a:lnTo>
                      <a:pt x="159" y="113"/>
                    </a:lnTo>
                    <a:lnTo>
                      <a:pt x="159" y="113"/>
                    </a:lnTo>
                    <a:lnTo>
                      <a:pt x="159" y="113"/>
                    </a:lnTo>
                    <a:lnTo>
                      <a:pt x="159" y="113"/>
                    </a:lnTo>
                    <a:lnTo>
                      <a:pt x="163" y="113"/>
                    </a:lnTo>
                    <a:lnTo>
                      <a:pt x="163" y="113"/>
                    </a:lnTo>
                    <a:lnTo>
                      <a:pt x="163" y="113"/>
                    </a:lnTo>
                    <a:lnTo>
                      <a:pt x="168" y="113"/>
                    </a:lnTo>
                    <a:lnTo>
                      <a:pt x="173" y="113"/>
                    </a:lnTo>
                    <a:lnTo>
                      <a:pt x="173" y="113"/>
                    </a:lnTo>
                    <a:lnTo>
                      <a:pt x="173" y="113"/>
                    </a:lnTo>
                    <a:lnTo>
                      <a:pt x="182" y="109"/>
                    </a:lnTo>
                    <a:lnTo>
                      <a:pt x="182" y="109"/>
                    </a:lnTo>
                    <a:lnTo>
                      <a:pt x="182" y="109"/>
                    </a:lnTo>
                    <a:lnTo>
                      <a:pt x="182" y="109"/>
                    </a:lnTo>
                    <a:moveTo>
                      <a:pt x="64" y="181"/>
                    </a:moveTo>
                    <a:lnTo>
                      <a:pt x="64" y="181"/>
                    </a:lnTo>
                    <a:lnTo>
                      <a:pt x="64" y="181"/>
                    </a:lnTo>
                    <a:lnTo>
                      <a:pt x="64" y="181"/>
                    </a:lnTo>
                    <a:lnTo>
                      <a:pt x="68" y="181"/>
                    </a:lnTo>
                    <a:lnTo>
                      <a:pt x="68" y="181"/>
                    </a:lnTo>
                    <a:lnTo>
                      <a:pt x="68" y="181"/>
                    </a:lnTo>
                    <a:lnTo>
                      <a:pt x="68" y="186"/>
                    </a:lnTo>
                    <a:lnTo>
                      <a:pt x="64" y="181"/>
                    </a:lnTo>
                    <a:moveTo>
                      <a:pt x="132" y="186"/>
                    </a:moveTo>
                    <a:lnTo>
                      <a:pt x="132" y="186"/>
                    </a:lnTo>
                    <a:lnTo>
                      <a:pt x="132" y="186"/>
                    </a:lnTo>
                    <a:lnTo>
                      <a:pt x="132" y="181"/>
                    </a:lnTo>
                    <a:lnTo>
                      <a:pt x="132" y="181"/>
                    </a:lnTo>
                    <a:lnTo>
                      <a:pt x="132" y="181"/>
                    </a:lnTo>
                    <a:lnTo>
                      <a:pt x="123" y="172"/>
                    </a:lnTo>
                    <a:lnTo>
                      <a:pt x="123" y="172"/>
                    </a:lnTo>
                    <a:lnTo>
                      <a:pt x="118" y="177"/>
                    </a:lnTo>
                    <a:lnTo>
                      <a:pt x="118" y="177"/>
                    </a:lnTo>
                    <a:lnTo>
                      <a:pt x="118" y="181"/>
                    </a:lnTo>
                    <a:lnTo>
                      <a:pt x="114" y="181"/>
                    </a:lnTo>
                    <a:lnTo>
                      <a:pt x="114" y="181"/>
                    </a:lnTo>
                    <a:lnTo>
                      <a:pt x="114" y="186"/>
                    </a:lnTo>
                    <a:lnTo>
                      <a:pt x="109" y="186"/>
                    </a:lnTo>
                    <a:lnTo>
                      <a:pt x="109" y="186"/>
                    </a:lnTo>
                    <a:lnTo>
                      <a:pt x="109" y="186"/>
                    </a:lnTo>
                    <a:lnTo>
                      <a:pt x="109" y="186"/>
                    </a:lnTo>
                    <a:lnTo>
                      <a:pt x="105" y="191"/>
                    </a:lnTo>
                    <a:lnTo>
                      <a:pt x="105" y="191"/>
                    </a:lnTo>
                    <a:lnTo>
                      <a:pt x="105" y="195"/>
                    </a:lnTo>
                    <a:lnTo>
                      <a:pt x="95" y="195"/>
                    </a:lnTo>
                    <a:lnTo>
                      <a:pt x="91" y="195"/>
                    </a:lnTo>
                    <a:lnTo>
                      <a:pt x="91" y="195"/>
                    </a:lnTo>
                    <a:lnTo>
                      <a:pt x="91" y="195"/>
                    </a:lnTo>
                    <a:lnTo>
                      <a:pt x="91" y="195"/>
                    </a:lnTo>
                    <a:lnTo>
                      <a:pt x="91" y="191"/>
                    </a:lnTo>
                    <a:lnTo>
                      <a:pt x="91" y="191"/>
                    </a:lnTo>
                    <a:lnTo>
                      <a:pt x="91" y="191"/>
                    </a:lnTo>
                    <a:lnTo>
                      <a:pt x="91" y="191"/>
                    </a:lnTo>
                    <a:lnTo>
                      <a:pt x="86" y="186"/>
                    </a:lnTo>
                    <a:lnTo>
                      <a:pt x="82" y="186"/>
                    </a:lnTo>
                    <a:lnTo>
                      <a:pt x="77" y="186"/>
                    </a:lnTo>
                    <a:lnTo>
                      <a:pt x="77" y="186"/>
                    </a:lnTo>
                    <a:lnTo>
                      <a:pt x="77" y="186"/>
                    </a:lnTo>
                    <a:lnTo>
                      <a:pt x="77" y="191"/>
                    </a:lnTo>
                    <a:lnTo>
                      <a:pt x="77" y="195"/>
                    </a:lnTo>
                    <a:lnTo>
                      <a:pt x="77" y="195"/>
                    </a:lnTo>
                    <a:lnTo>
                      <a:pt x="77" y="195"/>
                    </a:lnTo>
                    <a:lnTo>
                      <a:pt x="82" y="200"/>
                    </a:lnTo>
                    <a:lnTo>
                      <a:pt x="86" y="200"/>
                    </a:lnTo>
                    <a:lnTo>
                      <a:pt x="86" y="200"/>
                    </a:lnTo>
                    <a:lnTo>
                      <a:pt x="86" y="204"/>
                    </a:lnTo>
                    <a:lnTo>
                      <a:pt x="82" y="209"/>
                    </a:lnTo>
                    <a:lnTo>
                      <a:pt x="77" y="209"/>
                    </a:lnTo>
                    <a:lnTo>
                      <a:pt x="73" y="209"/>
                    </a:lnTo>
                    <a:lnTo>
                      <a:pt x="68" y="209"/>
                    </a:lnTo>
                    <a:lnTo>
                      <a:pt x="68" y="209"/>
                    </a:lnTo>
                    <a:lnTo>
                      <a:pt x="68" y="213"/>
                    </a:lnTo>
                    <a:lnTo>
                      <a:pt x="68" y="213"/>
                    </a:lnTo>
                    <a:lnTo>
                      <a:pt x="64" y="213"/>
                    </a:lnTo>
                    <a:lnTo>
                      <a:pt x="64" y="213"/>
                    </a:lnTo>
                    <a:lnTo>
                      <a:pt x="64" y="213"/>
                    </a:lnTo>
                    <a:lnTo>
                      <a:pt x="59" y="213"/>
                    </a:lnTo>
                    <a:lnTo>
                      <a:pt x="59" y="213"/>
                    </a:lnTo>
                    <a:lnTo>
                      <a:pt x="55" y="213"/>
                    </a:lnTo>
                    <a:lnTo>
                      <a:pt x="55" y="218"/>
                    </a:lnTo>
                    <a:lnTo>
                      <a:pt x="55" y="222"/>
                    </a:lnTo>
                    <a:lnTo>
                      <a:pt x="55" y="227"/>
                    </a:lnTo>
                    <a:lnTo>
                      <a:pt x="55" y="227"/>
                    </a:lnTo>
                    <a:lnTo>
                      <a:pt x="55" y="231"/>
                    </a:lnTo>
                    <a:lnTo>
                      <a:pt x="55" y="231"/>
                    </a:lnTo>
                    <a:lnTo>
                      <a:pt x="55" y="236"/>
                    </a:lnTo>
                    <a:lnTo>
                      <a:pt x="50" y="231"/>
                    </a:lnTo>
                    <a:lnTo>
                      <a:pt x="50" y="236"/>
                    </a:lnTo>
                    <a:lnTo>
                      <a:pt x="50" y="236"/>
                    </a:lnTo>
                    <a:lnTo>
                      <a:pt x="46" y="240"/>
                    </a:lnTo>
                    <a:lnTo>
                      <a:pt x="46" y="240"/>
                    </a:lnTo>
                    <a:lnTo>
                      <a:pt x="41" y="240"/>
                    </a:lnTo>
                    <a:lnTo>
                      <a:pt x="46" y="250"/>
                    </a:lnTo>
                    <a:lnTo>
                      <a:pt x="46" y="254"/>
                    </a:lnTo>
                    <a:lnTo>
                      <a:pt x="50" y="254"/>
                    </a:lnTo>
                    <a:lnTo>
                      <a:pt x="50" y="254"/>
                    </a:lnTo>
                    <a:lnTo>
                      <a:pt x="55" y="254"/>
                    </a:lnTo>
                    <a:lnTo>
                      <a:pt x="55" y="254"/>
                    </a:lnTo>
                    <a:lnTo>
                      <a:pt x="59" y="254"/>
                    </a:lnTo>
                    <a:lnTo>
                      <a:pt x="59" y="250"/>
                    </a:lnTo>
                    <a:lnTo>
                      <a:pt x="64" y="250"/>
                    </a:lnTo>
                    <a:lnTo>
                      <a:pt x="64" y="245"/>
                    </a:lnTo>
                    <a:lnTo>
                      <a:pt x="64" y="245"/>
                    </a:lnTo>
                    <a:lnTo>
                      <a:pt x="59" y="245"/>
                    </a:lnTo>
                    <a:lnTo>
                      <a:pt x="59" y="245"/>
                    </a:lnTo>
                    <a:lnTo>
                      <a:pt x="59" y="245"/>
                    </a:lnTo>
                    <a:lnTo>
                      <a:pt x="59" y="240"/>
                    </a:lnTo>
                    <a:lnTo>
                      <a:pt x="59" y="240"/>
                    </a:lnTo>
                    <a:lnTo>
                      <a:pt x="68" y="231"/>
                    </a:lnTo>
                    <a:lnTo>
                      <a:pt x="68" y="231"/>
                    </a:lnTo>
                    <a:lnTo>
                      <a:pt x="68" y="231"/>
                    </a:lnTo>
                    <a:lnTo>
                      <a:pt x="73" y="231"/>
                    </a:lnTo>
                    <a:lnTo>
                      <a:pt x="73" y="231"/>
                    </a:lnTo>
                    <a:lnTo>
                      <a:pt x="77" y="231"/>
                    </a:lnTo>
                    <a:lnTo>
                      <a:pt x="77" y="231"/>
                    </a:lnTo>
                    <a:lnTo>
                      <a:pt x="73" y="231"/>
                    </a:lnTo>
                    <a:lnTo>
                      <a:pt x="73" y="227"/>
                    </a:lnTo>
                    <a:lnTo>
                      <a:pt x="73" y="227"/>
                    </a:lnTo>
                    <a:lnTo>
                      <a:pt x="73" y="222"/>
                    </a:lnTo>
                    <a:lnTo>
                      <a:pt x="73" y="222"/>
                    </a:lnTo>
                    <a:lnTo>
                      <a:pt x="73" y="218"/>
                    </a:lnTo>
                    <a:lnTo>
                      <a:pt x="68" y="218"/>
                    </a:lnTo>
                    <a:lnTo>
                      <a:pt x="68" y="218"/>
                    </a:lnTo>
                    <a:lnTo>
                      <a:pt x="73" y="218"/>
                    </a:lnTo>
                    <a:lnTo>
                      <a:pt x="73" y="218"/>
                    </a:lnTo>
                    <a:lnTo>
                      <a:pt x="73" y="218"/>
                    </a:lnTo>
                    <a:lnTo>
                      <a:pt x="82" y="218"/>
                    </a:lnTo>
                    <a:lnTo>
                      <a:pt x="82" y="218"/>
                    </a:lnTo>
                    <a:lnTo>
                      <a:pt x="82" y="213"/>
                    </a:lnTo>
                    <a:lnTo>
                      <a:pt x="82" y="213"/>
                    </a:lnTo>
                    <a:lnTo>
                      <a:pt x="86" y="213"/>
                    </a:lnTo>
                    <a:lnTo>
                      <a:pt x="86" y="213"/>
                    </a:lnTo>
                    <a:lnTo>
                      <a:pt x="91" y="209"/>
                    </a:lnTo>
                    <a:lnTo>
                      <a:pt x="95" y="209"/>
                    </a:lnTo>
                    <a:lnTo>
                      <a:pt x="95" y="209"/>
                    </a:lnTo>
                    <a:lnTo>
                      <a:pt x="100" y="209"/>
                    </a:lnTo>
                    <a:lnTo>
                      <a:pt x="100" y="209"/>
                    </a:lnTo>
                    <a:lnTo>
                      <a:pt x="105" y="209"/>
                    </a:lnTo>
                    <a:lnTo>
                      <a:pt x="105" y="209"/>
                    </a:lnTo>
                    <a:lnTo>
                      <a:pt x="105" y="209"/>
                    </a:lnTo>
                    <a:lnTo>
                      <a:pt x="105" y="209"/>
                    </a:lnTo>
                    <a:lnTo>
                      <a:pt x="105" y="204"/>
                    </a:lnTo>
                    <a:lnTo>
                      <a:pt x="105" y="204"/>
                    </a:lnTo>
                    <a:lnTo>
                      <a:pt x="105" y="204"/>
                    </a:lnTo>
                    <a:lnTo>
                      <a:pt x="105" y="204"/>
                    </a:lnTo>
                    <a:lnTo>
                      <a:pt x="105" y="204"/>
                    </a:lnTo>
                    <a:lnTo>
                      <a:pt x="105" y="204"/>
                    </a:lnTo>
                    <a:lnTo>
                      <a:pt x="109" y="200"/>
                    </a:lnTo>
                    <a:lnTo>
                      <a:pt x="109" y="200"/>
                    </a:lnTo>
                    <a:lnTo>
                      <a:pt x="109" y="200"/>
                    </a:lnTo>
                    <a:lnTo>
                      <a:pt x="114" y="200"/>
                    </a:lnTo>
                    <a:lnTo>
                      <a:pt x="118" y="200"/>
                    </a:lnTo>
                    <a:lnTo>
                      <a:pt x="123" y="200"/>
                    </a:lnTo>
                    <a:lnTo>
                      <a:pt x="127" y="195"/>
                    </a:lnTo>
                    <a:lnTo>
                      <a:pt x="127" y="195"/>
                    </a:lnTo>
                    <a:lnTo>
                      <a:pt x="127" y="195"/>
                    </a:lnTo>
                    <a:lnTo>
                      <a:pt x="127" y="195"/>
                    </a:lnTo>
                    <a:lnTo>
                      <a:pt x="127" y="195"/>
                    </a:lnTo>
                    <a:lnTo>
                      <a:pt x="127" y="191"/>
                    </a:lnTo>
                    <a:lnTo>
                      <a:pt x="127" y="191"/>
                    </a:lnTo>
                    <a:lnTo>
                      <a:pt x="127" y="191"/>
                    </a:lnTo>
                    <a:lnTo>
                      <a:pt x="127" y="186"/>
                    </a:lnTo>
                    <a:lnTo>
                      <a:pt x="132" y="186"/>
                    </a:lnTo>
                    <a:lnTo>
                      <a:pt x="132" y="186"/>
                    </a:lnTo>
                    <a:lnTo>
                      <a:pt x="132" y="186"/>
                    </a:lnTo>
                    <a:lnTo>
                      <a:pt x="132" y="186"/>
                    </a:lnTo>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微软雅黑" panose="020B0503020204020204" pitchFamily="34" charset="-122"/>
                  <a:ea typeface="+mn-ea"/>
                  <a:cs typeface="+mn-cs"/>
                </a:endParaRPr>
              </a:p>
            </p:txBody>
          </p:sp>
          <p:sp>
            <p:nvSpPr>
              <p:cNvPr id="121" name="Freeform 19"/>
              <p:cNvSpPr>
                <a:spLocks noEditPoints="1"/>
              </p:cNvSpPr>
              <p:nvPr/>
            </p:nvSpPr>
            <p:spPr bwMode="auto">
              <a:xfrm>
                <a:off x="2001838" y="2909888"/>
                <a:ext cx="295275" cy="252412"/>
              </a:xfrm>
              <a:custGeom>
                <a:avLst/>
                <a:gdLst>
                  <a:gd name="T0" fmla="*/ 118 w 186"/>
                  <a:gd name="T1" fmla="*/ 9 h 159"/>
                  <a:gd name="T2" fmla="*/ 118 w 186"/>
                  <a:gd name="T3" fmla="*/ 4 h 159"/>
                  <a:gd name="T4" fmla="*/ 123 w 186"/>
                  <a:gd name="T5" fmla="*/ 4 h 159"/>
                  <a:gd name="T6" fmla="*/ 73 w 186"/>
                  <a:gd name="T7" fmla="*/ 23 h 159"/>
                  <a:gd name="T8" fmla="*/ 73 w 186"/>
                  <a:gd name="T9" fmla="*/ 27 h 159"/>
                  <a:gd name="T10" fmla="*/ 68 w 186"/>
                  <a:gd name="T11" fmla="*/ 23 h 159"/>
                  <a:gd name="T12" fmla="*/ 68 w 186"/>
                  <a:gd name="T13" fmla="*/ 154 h 159"/>
                  <a:gd name="T14" fmla="*/ 64 w 186"/>
                  <a:gd name="T15" fmla="*/ 140 h 159"/>
                  <a:gd name="T16" fmla="*/ 64 w 186"/>
                  <a:gd name="T17" fmla="*/ 127 h 159"/>
                  <a:gd name="T18" fmla="*/ 68 w 186"/>
                  <a:gd name="T19" fmla="*/ 131 h 159"/>
                  <a:gd name="T20" fmla="*/ 77 w 186"/>
                  <a:gd name="T21" fmla="*/ 122 h 159"/>
                  <a:gd name="T22" fmla="*/ 82 w 186"/>
                  <a:gd name="T23" fmla="*/ 113 h 159"/>
                  <a:gd name="T24" fmla="*/ 91 w 186"/>
                  <a:gd name="T25" fmla="*/ 104 h 159"/>
                  <a:gd name="T26" fmla="*/ 86 w 186"/>
                  <a:gd name="T27" fmla="*/ 100 h 159"/>
                  <a:gd name="T28" fmla="*/ 104 w 186"/>
                  <a:gd name="T29" fmla="*/ 91 h 159"/>
                  <a:gd name="T30" fmla="*/ 114 w 186"/>
                  <a:gd name="T31" fmla="*/ 81 h 159"/>
                  <a:gd name="T32" fmla="*/ 118 w 186"/>
                  <a:gd name="T33" fmla="*/ 68 h 159"/>
                  <a:gd name="T34" fmla="*/ 127 w 186"/>
                  <a:gd name="T35" fmla="*/ 54 h 159"/>
                  <a:gd name="T36" fmla="*/ 141 w 186"/>
                  <a:gd name="T37" fmla="*/ 50 h 159"/>
                  <a:gd name="T38" fmla="*/ 163 w 186"/>
                  <a:gd name="T39" fmla="*/ 50 h 159"/>
                  <a:gd name="T40" fmla="*/ 182 w 186"/>
                  <a:gd name="T41" fmla="*/ 45 h 159"/>
                  <a:gd name="T42" fmla="*/ 177 w 186"/>
                  <a:gd name="T43" fmla="*/ 27 h 159"/>
                  <a:gd name="T44" fmla="*/ 163 w 186"/>
                  <a:gd name="T45" fmla="*/ 32 h 159"/>
                  <a:gd name="T46" fmla="*/ 145 w 186"/>
                  <a:gd name="T47" fmla="*/ 32 h 159"/>
                  <a:gd name="T48" fmla="*/ 136 w 186"/>
                  <a:gd name="T49" fmla="*/ 36 h 159"/>
                  <a:gd name="T50" fmla="*/ 123 w 186"/>
                  <a:gd name="T51" fmla="*/ 36 h 159"/>
                  <a:gd name="T52" fmla="*/ 109 w 186"/>
                  <a:gd name="T53" fmla="*/ 9 h 159"/>
                  <a:gd name="T54" fmla="*/ 100 w 186"/>
                  <a:gd name="T55" fmla="*/ 9 h 159"/>
                  <a:gd name="T56" fmla="*/ 104 w 186"/>
                  <a:gd name="T57" fmla="*/ 13 h 159"/>
                  <a:gd name="T58" fmla="*/ 86 w 186"/>
                  <a:gd name="T59" fmla="*/ 32 h 159"/>
                  <a:gd name="T60" fmla="*/ 77 w 186"/>
                  <a:gd name="T61" fmla="*/ 50 h 159"/>
                  <a:gd name="T62" fmla="*/ 55 w 186"/>
                  <a:gd name="T63" fmla="*/ 68 h 159"/>
                  <a:gd name="T64" fmla="*/ 45 w 186"/>
                  <a:gd name="T65" fmla="*/ 77 h 159"/>
                  <a:gd name="T66" fmla="*/ 18 w 186"/>
                  <a:gd name="T67" fmla="*/ 86 h 159"/>
                  <a:gd name="T68" fmla="*/ 9 w 186"/>
                  <a:gd name="T69" fmla="*/ 91 h 159"/>
                  <a:gd name="T70" fmla="*/ 9 w 186"/>
                  <a:gd name="T71" fmla="*/ 95 h 159"/>
                  <a:gd name="T72" fmla="*/ 14 w 186"/>
                  <a:gd name="T73" fmla="*/ 95 h 159"/>
                  <a:gd name="T74" fmla="*/ 36 w 186"/>
                  <a:gd name="T75" fmla="*/ 86 h 159"/>
                  <a:gd name="T76" fmla="*/ 41 w 186"/>
                  <a:gd name="T77" fmla="*/ 86 h 159"/>
                  <a:gd name="T78" fmla="*/ 41 w 186"/>
                  <a:gd name="T79" fmla="*/ 95 h 159"/>
                  <a:gd name="T80" fmla="*/ 41 w 186"/>
                  <a:gd name="T81" fmla="*/ 100 h 159"/>
                  <a:gd name="T82" fmla="*/ 41 w 186"/>
                  <a:gd name="T83" fmla="*/ 104 h 159"/>
                  <a:gd name="T84" fmla="*/ 50 w 186"/>
                  <a:gd name="T85" fmla="*/ 113 h 159"/>
                  <a:gd name="T86" fmla="*/ 55 w 186"/>
                  <a:gd name="T87" fmla="*/ 118 h 159"/>
                  <a:gd name="T88" fmla="*/ 45 w 186"/>
                  <a:gd name="T89" fmla="*/ 122 h 159"/>
                  <a:gd name="T90" fmla="*/ 45 w 186"/>
                  <a:gd name="T91" fmla="*/ 122 h 159"/>
                  <a:gd name="T92" fmla="*/ 45 w 186"/>
                  <a:gd name="T93" fmla="*/ 127 h 159"/>
                  <a:gd name="T94" fmla="*/ 45 w 186"/>
                  <a:gd name="T95" fmla="*/ 131 h 159"/>
                  <a:gd name="T96" fmla="*/ 45 w 186"/>
                  <a:gd name="T97" fmla="*/ 136 h 159"/>
                  <a:gd name="T98" fmla="*/ 45 w 186"/>
                  <a:gd name="T99" fmla="*/ 140 h 159"/>
                  <a:gd name="T100" fmla="*/ 45 w 186"/>
                  <a:gd name="T101" fmla="*/ 159 h 159"/>
                  <a:gd name="T102" fmla="*/ 50 w 186"/>
                  <a:gd name="T103" fmla="*/ 154 h 159"/>
                  <a:gd name="T104" fmla="*/ 55 w 186"/>
                  <a:gd name="T105" fmla="*/ 154 h 159"/>
                  <a:gd name="T106" fmla="*/ 68 w 186"/>
                  <a:gd name="T107" fmla="*/ 154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6" h="159">
                    <a:moveTo>
                      <a:pt x="123" y="4"/>
                    </a:moveTo>
                    <a:lnTo>
                      <a:pt x="123" y="4"/>
                    </a:lnTo>
                    <a:lnTo>
                      <a:pt x="123" y="4"/>
                    </a:lnTo>
                    <a:lnTo>
                      <a:pt x="123" y="4"/>
                    </a:lnTo>
                    <a:lnTo>
                      <a:pt x="118" y="9"/>
                    </a:lnTo>
                    <a:lnTo>
                      <a:pt x="118" y="9"/>
                    </a:lnTo>
                    <a:lnTo>
                      <a:pt x="114" y="9"/>
                    </a:lnTo>
                    <a:lnTo>
                      <a:pt x="114" y="9"/>
                    </a:lnTo>
                    <a:lnTo>
                      <a:pt x="114" y="4"/>
                    </a:lnTo>
                    <a:lnTo>
                      <a:pt x="118" y="4"/>
                    </a:lnTo>
                    <a:lnTo>
                      <a:pt x="118" y="4"/>
                    </a:lnTo>
                    <a:lnTo>
                      <a:pt x="118" y="4"/>
                    </a:lnTo>
                    <a:lnTo>
                      <a:pt x="118" y="4"/>
                    </a:lnTo>
                    <a:lnTo>
                      <a:pt x="118" y="4"/>
                    </a:lnTo>
                    <a:lnTo>
                      <a:pt x="118" y="0"/>
                    </a:lnTo>
                    <a:lnTo>
                      <a:pt x="118" y="0"/>
                    </a:lnTo>
                    <a:lnTo>
                      <a:pt x="123" y="0"/>
                    </a:lnTo>
                    <a:lnTo>
                      <a:pt x="123" y="4"/>
                    </a:lnTo>
                    <a:lnTo>
                      <a:pt x="123" y="4"/>
                    </a:lnTo>
                    <a:lnTo>
                      <a:pt x="123" y="4"/>
                    </a:lnTo>
                    <a:lnTo>
                      <a:pt x="123" y="4"/>
                    </a:lnTo>
                    <a:moveTo>
                      <a:pt x="73" y="18"/>
                    </a:moveTo>
                    <a:lnTo>
                      <a:pt x="73" y="18"/>
                    </a:lnTo>
                    <a:lnTo>
                      <a:pt x="73" y="23"/>
                    </a:lnTo>
                    <a:lnTo>
                      <a:pt x="73" y="23"/>
                    </a:lnTo>
                    <a:lnTo>
                      <a:pt x="73" y="23"/>
                    </a:lnTo>
                    <a:lnTo>
                      <a:pt x="73" y="23"/>
                    </a:lnTo>
                    <a:lnTo>
                      <a:pt x="73" y="23"/>
                    </a:lnTo>
                    <a:lnTo>
                      <a:pt x="73" y="23"/>
                    </a:lnTo>
                    <a:lnTo>
                      <a:pt x="73" y="27"/>
                    </a:lnTo>
                    <a:lnTo>
                      <a:pt x="68" y="27"/>
                    </a:lnTo>
                    <a:lnTo>
                      <a:pt x="68" y="27"/>
                    </a:lnTo>
                    <a:lnTo>
                      <a:pt x="68" y="23"/>
                    </a:lnTo>
                    <a:lnTo>
                      <a:pt x="68" y="23"/>
                    </a:lnTo>
                    <a:lnTo>
                      <a:pt x="68" y="23"/>
                    </a:lnTo>
                    <a:lnTo>
                      <a:pt x="68" y="23"/>
                    </a:lnTo>
                    <a:lnTo>
                      <a:pt x="73" y="23"/>
                    </a:lnTo>
                    <a:lnTo>
                      <a:pt x="73" y="23"/>
                    </a:lnTo>
                    <a:lnTo>
                      <a:pt x="73" y="18"/>
                    </a:lnTo>
                    <a:lnTo>
                      <a:pt x="73" y="18"/>
                    </a:lnTo>
                    <a:lnTo>
                      <a:pt x="73" y="18"/>
                    </a:lnTo>
                    <a:moveTo>
                      <a:pt x="68" y="154"/>
                    </a:moveTo>
                    <a:lnTo>
                      <a:pt x="68" y="154"/>
                    </a:lnTo>
                    <a:lnTo>
                      <a:pt x="68" y="150"/>
                    </a:lnTo>
                    <a:lnTo>
                      <a:pt x="68" y="150"/>
                    </a:lnTo>
                    <a:lnTo>
                      <a:pt x="68" y="145"/>
                    </a:lnTo>
                    <a:lnTo>
                      <a:pt x="64" y="140"/>
                    </a:lnTo>
                    <a:lnTo>
                      <a:pt x="64" y="140"/>
                    </a:lnTo>
                    <a:lnTo>
                      <a:pt x="64" y="140"/>
                    </a:lnTo>
                    <a:lnTo>
                      <a:pt x="64" y="136"/>
                    </a:lnTo>
                    <a:lnTo>
                      <a:pt x="64" y="136"/>
                    </a:lnTo>
                    <a:lnTo>
                      <a:pt x="64" y="136"/>
                    </a:lnTo>
                    <a:lnTo>
                      <a:pt x="64" y="131"/>
                    </a:lnTo>
                    <a:lnTo>
                      <a:pt x="64" y="127"/>
                    </a:lnTo>
                    <a:lnTo>
                      <a:pt x="64" y="127"/>
                    </a:lnTo>
                    <a:lnTo>
                      <a:pt x="64" y="127"/>
                    </a:lnTo>
                    <a:lnTo>
                      <a:pt x="64" y="127"/>
                    </a:lnTo>
                    <a:lnTo>
                      <a:pt x="68" y="131"/>
                    </a:lnTo>
                    <a:lnTo>
                      <a:pt x="68" y="131"/>
                    </a:lnTo>
                    <a:lnTo>
                      <a:pt x="68" y="131"/>
                    </a:lnTo>
                    <a:lnTo>
                      <a:pt x="73" y="131"/>
                    </a:lnTo>
                    <a:lnTo>
                      <a:pt x="73" y="127"/>
                    </a:lnTo>
                    <a:lnTo>
                      <a:pt x="73" y="127"/>
                    </a:lnTo>
                    <a:lnTo>
                      <a:pt x="77" y="122"/>
                    </a:lnTo>
                    <a:lnTo>
                      <a:pt x="77" y="122"/>
                    </a:lnTo>
                    <a:lnTo>
                      <a:pt x="77" y="122"/>
                    </a:lnTo>
                    <a:lnTo>
                      <a:pt x="77" y="122"/>
                    </a:lnTo>
                    <a:lnTo>
                      <a:pt x="77" y="122"/>
                    </a:lnTo>
                    <a:lnTo>
                      <a:pt x="82" y="118"/>
                    </a:lnTo>
                    <a:lnTo>
                      <a:pt x="82" y="118"/>
                    </a:lnTo>
                    <a:lnTo>
                      <a:pt x="82" y="118"/>
                    </a:lnTo>
                    <a:lnTo>
                      <a:pt x="82" y="113"/>
                    </a:lnTo>
                    <a:lnTo>
                      <a:pt x="91" y="113"/>
                    </a:lnTo>
                    <a:lnTo>
                      <a:pt x="91" y="109"/>
                    </a:lnTo>
                    <a:lnTo>
                      <a:pt x="95" y="109"/>
                    </a:lnTo>
                    <a:lnTo>
                      <a:pt x="91" y="109"/>
                    </a:lnTo>
                    <a:lnTo>
                      <a:pt x="91" y="104"/>
                    </a:lnTo>
                    <a:lnTo>
                      <a:pt x="91" y="104"/>
                    </a:lnTo>
                    <a:lnTo>
                      <a:pt x="91" y="104"/>
                    </a:lnTo>
                    <a:lnTo>
                      <a:pt x="91" y="104"/>
                    </a:lnTo>
                    <a:lnTo>
                      <a:pt x="86" y="100"/>
                    </a:lnTo>
                    <a:lnTo>
                      <a:pt x="86" y="100"/>
                    </a:lnTo>
                    <a:lnTo>
                      <a:pt x="86" y="100"/>
                    </a:lnTo>
                    <a:lnTo>
                      <a:pt x="86" y="100"/>
                    </a:lnTo>
                    <a:lnTo>
                      <a:pt x="86" y="95"/>
                    </a:lnTo>
                    <a:lnTo>
                      <a:pt x="86" y="95"/>
                    </a:lnTo>
                    <a:lnTo>
                      <a:pt x="86" y="91"/>
                    </a:lnTo>
                    <a:lnTo>
                      <a:pt x="86" y="91"/>
                    </a:lnTo>
                    <a:lnTo>
                      <a:pt x="100" y="91"/>
                    </a:lnTo>
                    <a:lnTo>
                      <a:pt x="104" y="91"/>
                    </a:lnTo>
                    <a:lnTo>
                      <a:pt x="104" y="91"/>
                    </a:lnTo>
                    <a:lnTo>
                      <a:pt x="109" y="91"/>
                    </a:lnTo>
                    <a:lnTo>
                      <a:pt x="114" y="86"/>
                    </a:lnTo>
                    <a:lnTo>
                      <a:pt x="114" y="86"/>
                    </a:lnTo>
                    <a:lnTo>
                      <a:pt x="114" y="81"/>
                    </a:lnTo>
                    <a:lnTo>
                      <a:pt x="114" y="81"/>
                    </a:lnTo>
                    <a:lnTo>
                      <a:pt x="114" y="81"/>
                    </a:lnTo>
                    <a:lnTo>
                      <a:pt x="114" y="77"/>
                    </a:lnTo>
                    <a:lnTo>
                      <a:pt x="114" y="77"/>
                    </a:lnTo>
                    <a:lnTo>
                      <a:pt x="118" y="72"/>
                    </a:lnTo>
                    <a:lnTo>
                      <a:pt x="118" y="72"/>
                    </a:lnTo>
                    <a:lnTo>
                      <a:pt x="118" y="68"/>
                    </a:lnTo>
                    <a:lnTo>
                      <a:pt x="123" y="68"/>
                    </a:lnTo>
                    <a:lnTo>
                      <a:pt x="123" y="68"/>
                    </a:lnTo>
                    <a:lnTo>
                      <a:pt x="127" y="59"/>
                    </a:lnTo>
                    <a:lnTo>
                      <a:pt x="127" y="59"/>
                    </a:lnTo>
                    <a:lnTo>
                      <a:pt x="127" y="54"/>
                    </a:lnTo>
                    <a:lnTo>
                      <a:pt x="127" y="54"/>
                    </a:lnTo>
                    <a:lnTo>
                      <a:pt x="132" y="54"/>
                    </a:lnTo>
                    <a:lnTo>
                      <a:pt x="132" y="54"/>
                    </a:lnTo>
                    <a:lnTo>
                      <a:pt x="136" y="54"/>
                    </a:lnTo>
                    <a:lnTo>
                      <a:pt x="136" y="54"/>
                    </a:lnTo>
                    <a:lnTo>
                      <a:pt x="136" y="54"/>
                    </a:lnTo>
                    <a:lnTo>
                      <a:pt x="141" y="50"/>
                    </a:lnTo>
                    <a:lnTo>
                      <a:pt x="141" y="50"/>
                    </a:lnTo>
                    <a:lnTo>
                      <a:pt x="145" y="50"/>
                    </a:lnTo>
                    <a:lnTo>
                      <a:pt x="145" y="50"/>
                    </a:lnTo>
                    <a:lnTo>
                      <a:pt x="150" y="50"/>
                    </a:lnTo>
                    <a:lnTo>
                      <a:pt x="159" y="50"/>
                    </a:lnTo>
                    <a:lnTo>
                      <a:pt x="163" y="50"/>
                    </a:lnTo>
                    <a:lnTo>
                      <a:pt x="163" y="50"/>
                    </a:lnTo>
                    <a:lnTo>
                      <a:pt x="168" y="50"/>
                    </a:lnTo>
                    <a:lnTo>
                      <a:pt x="172" y="50"/>
                    </a:lnTo>
                    <a:lnTo>
                      <a:pt x="182" y="50"/>
                    </a:lnTo>
                    <a:lnTo>
                      <a:pt x="182" y="45"/>
                    </a:lnTo>
                    <a:lnTo>
                      <a:pt x="182" y="45"/>
                    </a:lnTo>
                    <a:lnTo>
                      <a:pt x="186" y="41"/>
                    </a:lnTo>
                    <a:lnTo>
                      <a:pt x="182" y="32"/>
                    </a:lnTo>
                    <a:lnTo>
                      <a:pt x="182" y="27"/>
                    </a:lnTo>
                    <a:lnTo>
                      <a:pt x="182" y="27"/>
                    </a:lnTo>
                    <a:lnTo>
                      <a:pt x="177" y="27"/>
                    </a:lnTo>
                    <a:lnTo>
                      <a:pt x="177" y="27"/>
                    </a:lnTo>
                    <a:lnTo>
                      <a:pt x="172" y="27"/>
                    </a:lnTo>
                    <a:lnTo>
                      <a:pt x="172" y="32"/>
                    </a:lnTo>
                    <a:lnTo>
                      <a:pt x="172" y="32"/>
                    </a:lnTo>
                    <a:lnTo>
                      <a:pt x="168" y="32"/>
                    </a:lnTo>
                    <a:lnTo>
                      <a:pt x="168" y="32"/>
                    </a:lnTo>
                    <a:lnTo>
                      <a:pt x="163" y="32"/>
                    </a:lnTo>
                    <a:lnTo>
                      <a:pt x="159" y="32"/>
                    </a:lnTo>
                    <a:lnTo>
                      <a:pt x="159" y="32"/>
                    </a:lnTo>
                    <a:lnTo>
                      <a:pt x="150" y="32"/>
                    </a:lnTo>
                    <a:lnTo>
                      <a:pt x="145" y="32"/>
                    </a:lnTo>
                    <a:lnTo>
                      <a:pt x="145" y="32"/>
                    </a:lnTo>
                    <a:lnTo>
                      <a:pt x="145" y="32"/>
                    </a:lnTo>
                    <a:lnTo>
                      <a:pt x="145" y="32"/>
                    </a:lnTo>
                    <a:lnTo>
                      <a:pt x="141" y="32"/>
                    </a:lnTo>
                    <a:lnTo>
                      <a:pt x="141" y="32"/>
                    </a:lnTo>
                    <a:lnTo>
                      <a:pt x="141" y="32"/>
                    </a:lnTo>
                    <a:lnTo>
                      <a:pt x="141" y="32"/>
                    </a:lnTo>
                    <a:lnTo>
                      <a:pt x="136" y="36"/>
                    </a:lnTo>
                    <a:lnTo>
                      <a:pt x="132" y="36"/>
                    </a:lnTo>
                    <a:lnTo>
                      <a:pt x="132" y="36"/>
                    </a:lnTo>
                    <a:lnTo>
                      <a:pt x="127" y="36"/>
                    </a:lnTo>
                    <a:lnTo>
                      <a:pt x="127" y="36"/>
                    </a:lnTo>
                    <a:lnTo>
                      <a:pt x="123" y="36"/>
                    </a:lnTo>
                    <a:lnTo>
                      <a:pt x="123" y="36"/>
                    </a:lnTo>
                    <a:lnTo>
                      <a:pt x="118" y="32"/>
                    </a:lnTo>
                    <a:lnTo>
                      <a:pt x="118" y="32"/>
                    </a:lnTo>
                    <a:lnTo>
                      <a:pt x="118" y="27"/>
                    </a:lnTo>
                    <a:lnTo>
                      <a:pt x="118" y="23"/>
                    </a:lnTo>
                    <a:lnTo>
                      <a:pt x="109" y="9"/>
                    </a:lnTo>
                    <a:lnTo>
                      <a:pt x="109" y="9"/>
                    </a:lnTo>
                    <a:lnTo>
                      <a:pt x="109" y="9"/>
                    </a:lnTo>
                    <a:lnTo>
                      <a:pt x="109" y="9"/>
                    </a:lnTo>
                    <a:lnTo>
                      <a:pt x="109" y="9"/>
                    </a:lnTo>
                    <a:lnTo>
                      <a:pt x="104" y="9"/>
                    </a:lnTo>
                    <a:lnTo>
                      <a:pt x="104" y="9"/>
                    </a:lnTo>
                    <a:lnTo>
                      <a:pt x="100" y="9"/>
                    </a:lnTo>
                    <a:lnTo>
                      <a:pt x="100" y="9"/>
                    </a:lnTo>
                    <a:lnTo>
                      <a:pt x="104" y="9"/>
                    </a:lnTo>
                    <a:lnTo>
                      <a:pt x="104" y="13"/>
                    </a:lnTo>
                    <a:lnTo>
                      <a:pt x="104" y="13"/>
                    </a:lnTo>
                    <a:lnTo>
                      <a:pt x="104" y="13"/>
                    </a:lnTo>
                    <a:lnTo>
                      <a:pt x="104" y="13"/>
                    </a:lnTo>
                    <a:lnTo>
                      <a:pt x="100" y="18"/>
                    </a:lnTo>
                    <a:lnTo>
                      <a:pt x="95" y="18"/>
                    </a:lnTo>
                    <a:lnTo>
                      <a:pt x="91" y="23"/>
                    </a:lnTo>
                    <a:lnTo>
                      <a:pt x="86" y="23"/>
                    </a:lnTo>
                    <a:lnTo>
                      <a:pt x="86" y="27"/>
                    </a:lnTo>
                    <a:lnTo>
                      <a:pt x="86" y="32"/>
                    </a:lnTo>
                    <a:lnTo>
                      <a:pt x="86" y="36"/>
                    </a:lnTo>
                    <a:lnTo>
                      <a:pt x="82" y="36"/>
                    </a:lnTo>
                    <a:lnTo>
                      <a:pt x="82" y="36"/>
                    </a:lnTo>
                    <a:lnTo>
                      <a:pt x="77" y="41"/>
                    </a:lnTo>
                    <a:lnTo>
                      <a:pt x="77" y="45"/>
                    </a:lnTo>
                    <a:lnTo>
                      <a:pt x="77" y="50"/>
                    </a:lnTo>
                    <a:lnTo>
                      <a:pt x="77" y="50"/>
                    </a:lnTo>
                    <a:lnTo>
                      <a:pt x="73" y="54"/>
                    </a:lnTo>
                    <a:lnTo>
                      <a:pt x="73" y="59"/>
                    </a:lnTo>
                    <a:lnTo>
                      <a:pt x="68" y="63"/>
                    </a:lnTo>
                    <a:lnTo>
                      <a:pt x="64" y="63"/>
                    </a:lnTo>
                    <a:lnTo>
                      <a:pt x="55" y="68"/>
                    </a:lnTo>
                    <a:lnTo>
                      <a:pt x="50" y="68"/>
                    </a:lnTo>
                    <a:lnTo>
                      <a:pt x="50" y="68"/>
                    </a:lnTo>
                    <a:lnTo>
                      <a:pt x="45" y="72"/>
                    </a:lnTo>
                    <a:lnTo>
                      <a:pt x="45" y="72"/>
                    </a:lnTo>
                    <a:lnTo>
                      <a:pt x="45" y="77"/>
                    </a:lnTo>
                    <a:lnTo>
                      <a:pt x="45" y="77"/>
                    </a:lnTo>
                    <a:lnTo>
                      <a:pt x="27" y="81"/>
                    </a:lnTo>
                    <a:lnTo>
                      <a:pt x="27" y="86"/>
                    </a:lnTo>
                    <a:lnTo>
                      <a:pt x="23" y="86"/>
                    </a:lnTo>
                    <a:lnTo>
                      <a:pt x="23" y="86"/>
                    </a:lnTo>
                    <a:lnTo>
                      <a:pt x="23" y="86"/>
                    </a:lnTo>
                    <a:lnTo>
                      <a:pt x="18" y="86"/>
                    </a:lnTo>
                    <a:lnTo>
                      <a:pt x="14" y="86"/>
                    </a:lnTo>
                    <a:lnTo>
                      <a:pt x="14" y="86"/>
                    </a:lnTo>
                    <a:lnTo>
                      <a:pt x="14" y="91"/>
                    </a:lnTo>
                    <a:lnTo>
                      <a:pt x="14" y="91"/>
                    </a:lnTo>
                    <a:lnTo>
                      <a:pt x="14" y="91"/>
                    </a:lnTo>
                    <a:lnTo>
                      <a:pt x="9" y="91"/>
                    </a:lnTo>
                    <a:lnTo>
                      <a:pt x="5" y="95"/>
                    </a:lnTo>
                    <a:lnTo>
                      <a:pt x="0" y="95"/>
                    </a:lnTo>
                    <a:lnTo>
                      <a:pt x="0" y="95"/>
                    </a:lnTo>
                    <a:lnTo>
                      <a:pt x="0" y="95"/>
                    </a:lnTo>
                    <a:lnTo>
                      <a:pt x="5" y="95"/>
                    </a:lnTo>
                    <a:lnTo>
                      <a:pt x="9" y="95"/>
                    </a:lnTo>
                    <a:lnTo>
                      <a:pt x="9" y="95"/>
                    </a:lnTo>
                    <a:lnTo>
                      <a:pt x="14" y="95"/>
                    </a:lnTo>
                    <a:lnTo>
                      <a:pt x="14" y="95"/>
                    </a:lnTo>
                    <a:lnTo>
                      <a:pt x="14" y="95"/>
                    </a:lnTo>
                    <a:lnTo>
                      <a:pt x="14" y="95"/>
                    </a:lnTo>
                    <a:lnTo>
                      <a:pt x="14" y="95"/>
                    </a:lnTo>
                    <a:lnTo>
                      <a:pt x="14" y="95"/>
                    </a:lnTo>
                    <a:lnTo>
                      <a:pt x="23" y="91"/>
                    </a:lnTo>
                    <a:lnTo>
                      <a:pt x="27" y="86"/>
                    </a:lnTo>
                    <a:lnTo>
                      <a:pt x="32" y="86"/>
                    </a:lnTo>
                    <a:lnTo>
                      <a:pt x="36" y="86"/>
                    </a:lnTo>
                    <a:lnTo>
                      <a:pt x="36" y="86"/>
                    </a:lnTo>
                    <a:lnTo>
                      <a:pt x="36" y="86"/>
                    </a:lnTo>
                    <a:lnTo>
                      <a:pt x="36" y="86"/>
                    </a:lnTo>
                    <a:lnTo>
                      <a:pt x="36" y="86"/>
                    </a:lnTo>
                    <a:lnTo>
                      <a:pt x="41" y="86"/>
                    </a:lnTo>
                    <a:lnTo>
                      <a:pt x="45" y="86"/>
                    </a:lnTo>
                    <a:lnTo>
                      <a:pt x="41" y="86"/>
                    </a:lnTo>
                    <a:lnTo>
                      <a:pt x="41" y="91"/>
                    </a:lnTo>
                    <a:lnTo>
                      <a:pt x="41" y="91"/>
                    </a:lnTo>
                    <a:lnTo>
                      <a:pt x="41" y="91"/>
                    </a:lnTo>
                    <a:lnTo>
                      <a:pt x="41" y="91"/>
                    </a:lnTo>
                    <a:lnTo>
                      <a:pt x="41" y="91"/>
                    </a:lnTo>
                    <a:lnTo>
                      <a:pt x="41" y="95"/>
                    </a:lnTo>
                    <a:lnTo>
                      <a:pt x="41" y="95"/>
                    </a:lnTo>
                    <a:lnTo>
                      <a:pt x="41" y="100"/>
                    </a:lnTo>
                    <a:lnTo>
                      <a:pt x="45" y="95"/>
                    </a:lnTo>
                    <a:lnTo>
                      <a:pt x="41" y="100"/>
                    </a:lnTo>
                    <a:lnTo>
                      <a:pt x="41" y="100"/>
                    </a:lnTo>
                    <a:lnTo>
                      <a:pt x="41" y="100"/>
                    </a:lnTo>
                    <a:lnTo>
                      <a:pt x="41" y="100"/>
                    </a:lnTo>
                    <a:lnTo>
                      <a:pt x="41" y="100"/>
                    </a:lnTo>
                    <a:lnTo>
                      <a:pt x="36" y="104"/>
                    </a:lnTo>
                    <a:lnTo>
                      <a:pt x="36" y="104"/>
                    </a:lnTo>
                    <a:lnTo>
                      <a:pt x="41" y="104"/>
                    </a:lnTo>
                    <a:lnTo>
                      <a:pt x="41" y="104"/>
                    </a:lnTo>
                    <a:lnTo>
                      <a:pt x="55" y="109"/>
                    </a:lnTo>
                    <a:lnTo>
                      <a:pt x="55" y="109"/>
                    </a:lnTo>
                    <a:lnTo>
                      <a:pt x="50" y="109"/>
                    </a:lnTo>
                    <a:lnTo>
                      <a:pt x="50" y="109"/>
                    </a:lnTo>
                    <a:lnTo>
                      <a:pt x="50" y="113"/>
                    </a:lnTo>
                    <a:lnTo>
                      <a:pt x="50" y="113"/>
                    </a:lnTo>
                    <a:lnTo>
                      <a:pt x="50" y="113"/>
                    </a:lnTo>
                    <a:lnTo>
                      <a:pt x="50" y="113"/>
                    </a:lnTo>
                    <a:lnTo>
                      <a:pt x="55" y="113"/>
                    </a:lnTo>
                    <a:lnTo>
                      <a:pt x="55" y="113"/>
                    </a:lnTo>
                    <a:lnTo>
                      <a:pt x="55" y="113"/>
                    </a:lnTo>
                    <a:lnTo>
                      <a:pt x="55" y="118"/>
                    </a:lnTo>
                    <a:lnTo>
                      <a:pt x="50" y="122"/>
                    </a:lnTo>
                    <a:lnTo>
                      <a:pt x="50" y="122"/>
                    </a:lnTo>
                    <a:lnTo>
                      <a:pt x="50" y="122"/>
                    </a:lnTo>
                    <a:lnTo>
                      <a:pt x="50" y="122"/>
                    </a:lnTo>
                    <a:lnTo>
                      <a:pt x="45" y="122"/>
                    </a:lnTo>
                    <a:lnTo>
                      <a:pt x="45" y="122"/>
                    </a:lnTo>
                    <a:lnTo>
                      <a:pt x="45" y="122"/>
                    </a:lnTo>
                    <a:lnTo>
                      <a:pt x="41" y="118"/>
                    </a:lnTo>
                    <a:lnTo>
                      <a:pt x="41" y="118"/>
                    </a:lnTo>
                    <a:lnTo>
                      <a:pt x="41" y="122"/>
                    </a:lnTo>
                    <a:lnTo>
                      <a:pt x="45" y="122"/>
                    </a:lnTo>
                    <a:lnTo>
                      <a:pt x="45" y="122"/>
                    </a:lnTo>
                    <a:lnTo>
                      <a:pt x="45" y="122"/>
                    </a:lnTo>
                    <a:lnTo>
                      <a:pt x="45" y="122"/>
                    </a:lnTo>
                    <a:lnTo>
                      <a:pt x="41" y="122"/>
                    </a:lnTo>
                    <a:lnTo>
                      <a:pt x="45" y="127"/>
                    </a:lnTo>
                    <a:lnTo>
                      <a:pt x="45" y="127"/>
                    </a:lnTo>
                    <a:lnTo>
                      <a:pt x="45" y="127"/>
                    </a:lnTo>
                    <a:lnTo>
                      <a:pt x="50" y="127"/>
                    </a:lnTo>
                    <a:lnTo>
                      <a:pt x="50" y="127"/>
                    </a:lnTo>
                    <a:lnTo>
                      <a:pt x="45" y="131"/>
                    </a:lnTo>
                    <a:lnTo>
                      <a:pt x="45" y="131"/>
                    </a:lnTo>
                    <a:lnTo>
                      <a:pt x="45" y="131"/>
                    </a:lnTo>
                    <a:lnTo>
                      <a:pt x="45" y="131"/>
                    </a:lnTo>
                    <a:lnTo>
                      <a:pt x="45" y="131"/>
                    </a:lnTo>
                    <a:lnTo>
                      <a:pt x="45" y="131"/>
                    </a:lnTo>
                    <a:lnTo>
                      <a:pt x="45" y="131"/>
                    </a:lnTo>
                    <a:lnTo>
                      <a:pt x="45" y="136"/>
                    </a:lnTo>
                    <a:lnTo>
                      <a:pt x="45" y="136"/>
                    </a:lnTo>
                    <a:lnTo>
                      <a:pt x="45" y="136"/>
                    </a:lnTo>
                    <a:lnTo>
                      <a:pt x="45" y="136"/>
                    </a:lnTo>
                    <a:lnTo>
                      <a:pt x="45" y="136"/>
                    </a:lnTo>
                    <a:lnTo>
                      <a:pt x="41" y="136"/>
                    </a:lnTo>
                    <a:lnTo>
                      <a:pt x="41" y="136"/>
                    </a:lnTo>
                    <a:lnTo>
                      <a:pt x="45" y="140"/>
                    </a:lnTo>
                    <a:lnTo>
                      <a:pt x="45" y="140"/>
                    </a:lnTo>
                    <a:lnTo>
                      <a:pt x="50" y="145"/>
                    </a:lnTo>
                    <a:lnTo>
                      <a:pt x="50" y="145"/>
                    </a:lnTo>
                    <a:lnTo>
                      <a:pt x="45" y="150"/>
                    </a:lnTo>
                    <a:lnTo>
                      <a:pt x="45" y="150"/>
                    </a:lnTo>
                    <a:lnTo>
                      <a:pt x="45" y="154"/>
                    </a:lnTo>
                    <a:lnTo>
                      <a:pt x="45" y="159"/>
                    </a:lnTo>
                    <a:lnTo>
                      <a:pt x="50" y="159"/>
                    </a:lnTo>
                    <a:lnTo>
                      <a:pt x="50" y="159"/>
                    </a:lnTo>
                    <a:lnTo>
                      <a:pt x="50" y="159"/>
                    </a:lnTo>
                    <a:lnTo>
                      <a:pt x="50" y="159"/>
                    </a:lnTo>
                    <a:lnTo>
                      <a:pt x="50" y="154"/>
                    </a:lnTo>
                    <a:lnTo>
                      <a:pt x="50" y="154"/>
                    </a:lnTo>
                    <a:lnTo>
                      <a:pt x="50" y="154"/>
                    </a:lnTo>
                    <a:lnTo>
                      <a:pt x="50" y="154"/>
                    </a:lnTo>
                    <a:lnTo>
                      <a:pt x="55" y="154"/>
                    </a:lnTo>
                    <a:lnTo>
                      <a:pt x="55" y="154"/>
                    </a:lnTo>
                    <a:lnTo>
                      <a:pt x="55" y="154"/>
                    </a:lnTo>
                    <a:lnTo>
                      <a:pt x="55" y="154"/>
                    </a:lnTo>
                    <a:lnTo>
                      <a:pt x="59" y="159"/>
                    </a:lnTo>
                    <a:lnTo>
                      <a:pt x="64" y="159"/>
                    </a:lnTo>
                    <a:lnTo>
                      <a:pt x="64" y="159"/>
                    </a:lnTo>
                    <a:lnTo>
                      <a:pt x="64" y="159"/>
                    </a:lnTo>
                    <a:lnTo>
                      <a:pt x="68" y="154"/>
                    </a:lnTo>
                    <a:lnTo>
                      <a:pt x="68" y="154"/>
                    </a:lnTo>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微软雅黑" panose="020B0503020204020204" pitchFamily="34" charset="-122"/>
                  <a:ea typeface="+mn-ea"/>
                  <a:cs typeface="+mn-cs"/>
                </a:endParaRPr>
              </a:p>
            </p:txBody>
          </p:sp>
          <p:sp>
            <p:nvSpPr>
              <p:cNvPr id="122" name="Freeform 20"/>
              <p:cNvSpPr>
                <a:spLocks noEditPoints="1"/>
              </p:cNvSpPr>
              <p:nvPr/>
            </p:nvSpPr>
            <p:spPr bwMode="auto">
              <a:xfrm>
                <a:off x="2274888" y="2859088"/>
                <a:ext cx="152400" cy="101600"/>
              </a:xfrm>
              <a:custGeom>
                <a:avLst/>
                <a:gdLst>
                  <a:gd name="T0" fmla="*/ 23 w 96"/>
                  <a:gd name="T1" fmla="*/ 18 h 64"/>
                  <a:gd name="T2" fmla="*/ 19 w 96"/>
                  <a:gd name="T3" fmla="*/ 18 h 64"/>
                  <a:gd name="T4" fmla="*/ 19 w 96"/>
                  <a:gd name="T5" fmla="*/ 18 h 64"/>
                  <a:gd name="T6" fmla="*/ 19 w 96"/>
                  <a:gd name="T7" fmla="*/ 14 h 64"/>
                  <a:gd name="T8" fmla="*/ 10 w 96"/>
                  <a:gd name="T9" fmla="*/ 59 h 64"/>
                  <a:gd name="T10" fmla="*/ 19 w 96"/>
                  <a:gd name="T11" fmla="*/ 59 h 64"/>
                  <a:gd name="T12" fmla="*/ 23 w 96"/>
                  <a:gd name="T13" fmla="*/ 55 h 64"/>
                  <a:gd name="T14" fmla="*/ 28 w 96"/>
                  <a:gd name="T15" fmla="*/ 55 h 64"/>
                  <a:gd name="T16" fmla="*/ 37 w 96"/>
                  <a:gd name="T17" fmla="*/ 50 h 64"/>
                  <a:gd name="T18" fmla="*/ 41 w 96"/>
                  <a:gd name="T19" fmla="*/ 55 h 64"/>
                  <a:gd name="T20" fmla="*/ 46 w 96"/>
                  <a:gd name="T21" fmla="*/ 55 h 64"/>
                  <a:gd name="T22" fmla="*/ 55 w 96"/>
                  <a:gd name="T23" fmla="*/ 55 h 64"/>
                  <a:gd name="T24" fmla="*/ 64 w 96"/>
                  <a:gd name="T25" fmla="*/ 50 h 64"/>
                  <a:gd name="T26" fmla="*/ 69 w 96"/>
                  <a:gd name="T27" fmla="*/ 45 h 64"/>
                  <a:gd name="T28" fmla="*/ 91 w 96"/>
                  <a:gd name="T29" fmla="*/ 50 h 64"/>
                  <a:gd name="T30" fmla="*/ 96 w 96"/>
                  <a:gd name="T31" fmla="*/ 45 h 64"/>
                  <a:gd name="T32" fmla="*/ 96 w 96"/>
                  <a:gd name="T33" fmla="*/ 41 h 64"/>
                  <a:gd name="T34" fmla="*/ 96 w 96"/>
                  <a:gd name="T35" fmla="*/ 36 h 64"/>
                  <a:gd name="T36" fmla="*/ 87 w 96"/>
                  <a:gd name="T37" fmla="*/ 36 h 64"/>
                  <a:gd name="T38" fmla="*/ 82 w 96"/>
                  <a:gd name="T39" fmla="*/ 32 h 64"/>
                  <a:gd name="T40" fmla="*/ 82 w 96"/>
                  <a:gd name="T41" fmla="*/ 27 h 64"/>
                  <a:gd name="T42" fmla="*/ 73 w 96"/>
                  <a:gd name="T43" fmla="*/ 23 h 64"/>
                  <a:gd name="T44" fmla="*/ 69 w 96"/>
                  <a:gd name="T45" fmla="*/ 27 h 64"/>
                  <a:gd name="T46" fmla="*/ 69 w 96"/>
                  <a:gd name="T47" fmla="*/ 23 h 64"/>
                  <a:gd name="T48" fmla="*/ 69 w 96"/>
                  <a:gd name="T49" fmla="*/ 18 h 64"/>
                  <a:gd name="T50" fmla="*/ 64 w 96"/>
                  <a:gd name="T51" fmla="*/ 18 h 64"/>
                  <a:gd name="T52" fmla="*/ 59 w 96"/>
                  <a:gd name="T53" fmla="*/ 23 h 64"/>
                  <a:gd name="T54" fmla="*/ 55 w 96"/>
                  <a:gd name="T55" fmla="*/ 23 h 64"/>
                  <a:gd name="T56" fmla="*/ 50 w 96"/>
                  <a:gd name="T57" fmla="*/ 23 h 64"/>
                  <a:gd name="T58" fmla="*/ 46 w 96"/>
                  <a:gd name="T59" fmla="*/ 18 h 64"/>
                  <a:gd name="T60" fmla="*/ 41 w 96"/>
                  <a:gd name="T61" fmla="*/ 18 h 64"/>
                  <a:gd name="T62" fmla="*/ 41 w 96"/>
                  <a:gd name="T63" fmla="*/ 18 h 64"/>
                  <a:gd name="T64" fmla="*/ 32 w 96"/>
                  <a:gd name="T65" fmla="*/ 23 h 64"/>
                  <a:gd name="T66" fmla="*/ 23 w 96"/>
                  <a:gd name="T67" fmla="*/ 32 h 64"/>
                  <a:gd name="T68" fmla="*/ 14 w 96"/>
                  <a:gd name="T69" fmla="*/ 32 h 64"/>
                  <a:gd name="T70" fmla="*/ 5 w 96"/>
                  <a:gd name="T71" fmla="*/ 32 h 64"/>
                  <a:gd name="T72" fmla="*/ 5 w 96"/>
                  <a:gd name="T73" fmla="*/ 32 h 64"/>
                  <a:gd name="T74" fmla="*/ 10 w 96"/>
                  <a:gd name="T75" fmla="*/ 36 h 64"/>
                  <a:gd name="T76" fmla="*/ 10 w 96"/>
                  <a:gd name="T77" fmla="*/ 45 h 64"/>
                  <a:gd name="T78" fmla="*/ 10 w 96"/>
                  <a:gd name="T79" fmla="*/ 55 h 64"/>
                  <a:gd name="T80" fmla="*/ 10 w 96"/>
                  <a:gd name="T81" fmla="*/ 59 h 64"/>
                  <a:gd name="T82" fmla="*/ 69 w 96"/>
                  <a:gd name="T83" fmla="*/ 5 h 64"/>
                  <a:gd name="T84" fmla="*/ 73 w 96"/>
                  <a:gd name="T85" fmla="*/ 5 h 64"/>
                  <a:gd name="T86" fmla="*/ 82 w 96"/>
                  <a:gd name="T87" fmla="*/ 0 h 64"/>
                  <a:gd name="T88" fmla="*/ 91 w 96"/>
                  <a:gd name="T89" fmla="*/ 0 h 64"/>
                  <a:gd name="T90" fmla="*/ 91 w 96"/>
                  <a:gd name="T91" fmla="*/ 0 h 64"/>
                  <a:gd name="T92" fmla="*/ 91 w 96"/>
                  <a:gd name="T93" fmla="*/ 14 h 64"/>
                  <a:gd name="T94" fmla="*/ 87 w 96"/>
                  <a:gd name="T95" fmla="*/ 14 h 64"/>
                  <a:gd name="T96" fmla="*/ 87 w 96"/>
                  <a:gd name="T97" fmla="*/ 9 h 64"/>
                  <a:gd name="T98" fmla="*/ 82 w 96"/>
                  <a:gd name="T99" fmla="*/ 9 h 64"/>
                  <a:gd name="T100" fmla="*/ 82 w 96"/>
                  <a:gd name="T101" fmla="*/ 14 h 64"/>
                  <a:gd name="T102" fmla="*/ 78 w 96"/>
                  <a:gd name="T103" fmla="*/ 9 h 64"/>
                  <a:gd name="T104" fmla="*/ 73 w 96"/>
                  <a:gd name="T105" fmla="*/ 9 h 64"/>
                  <a:gd name="T106" fmla="*/ 69 w 96"/>
                  <a:gd name="T107" fmla="*/ 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6" h="64">
                    <a:moveTo>
                      <a:pt x="23" y="14"/>
                    </a:moveTo>
                    <a:lnTo>
                      <a:pt x="23" y="14"/>
                    </a:lnTo>
                    <a:lnTo>
                      <a:pt x="23" y="18"/>
                    </a:lnTo>
                    <a:lnTo>
                      <a:pt x="23" y="18"/>
                    </a:lnTo>
                    <a:lnTo>
                      <a:pt x="19" y="18"/>
                    </a:lnTo>
                    <a:lnTo>
                      <a:pt x="19" y="18"/>
                    </a:lnTo>
                    <a:lnTo>
                      <a:pt x="19" y="18"/>
                    </a:lnTo>
                    <a:lnTo>
                      <a:pt x="19" y="18"/>
                    </a:lnTo>
                    <a:lnTo>
                      <a:pt x="19" y="18"/>
                    </a:lnTo>
                    <a:lnTo>
                      <a:pt x="19" y="14"/>
                    </a:lnTo>
                    <a:lnTo>
                      <a:pt x="19" y="14"/>
                    </a:lnTo>
                    <a:lnTo>
                      <a:pt x="19" y="14"/>
                    </a:lnTo>
                    <a:lnTo>
                      <a:pt x="19" y="14"/>
                    </a:lnTo>
                    <a:lnTo>
                      <a:pt x="23" y="14"/>
                    </a:lnTo>
                    <a:moveTo>
                      <a:pt x="10" y="59"/>
                    </a:moveTo>
                    <a:lnTo>
                      <a:pt x="10" y="59"/>
                    </a:lnTo>
                    <a:lnTo>
                      <a:pt x="10" y="64"/>
                    </a:lnTo>
                    <a:lnTo>
                      <a:pt x="19" y="59"/>
                    </a:lnTo>
                    <a:lnTo>
                      <a:pt x="19" y="59"/>
                    </a:lnTo>
                    <a:lnTo>
                      <a:pt x="19" y="59"/>
                    </a:lnTo>
                    <a:lnTo>
                      <a:pt x="23" y="55"/>
                    </a:lnTo>
                    <a:lnTo>
                      <a:pt x="23" y="55"/>
                    </a:lnTo>
                    <a:lnTo>
                      <a:pt x="28" y="55"/>
                    </a:lnTo>
                    <a:lnTo>
                      <a:pt x="28" y="55"/>
                    </a:lnTo>
                    <a:lnTo>
                      <a:pt x="28" y="55"/>
                    </a:lnTo>
                    <a:lnTo>
                      <a:pt x="32" y="55"/>
                    </a:lnTo>
                    <a:lnTo>
                      <a:pt x="37" y="50"/>
                    </a:lnTo>
                    <a:lnTo>
                      <a:pt x="41" y="55"/>
                    </a:lnTo>
                    <a:lnTo>
                      <a:pt x="41" y="55"/>
                    </a:lnTo>
                    <a:lnTo>
                      <a:pt x="41" y="55"/>
                    </a:lnTo>
                    <a:lnTo>
                      <a:pt x="46" y="55"/>
                    </a:lnTo>
                    <a:lnTo>
                      <a:pt x="46" y="55"/>
                    </a:lnTo>
                    <a:lnTo>
                      <a:pt x="46" y="55"/>
                    </a:lnTo>
                    <a:lnTo>
                      <a:pt x="50" y="55"/>
                    </a:lnTo>
                    <a:lnTo>
                      <a:pt x="55" y="55"/>
                    </a:lnTo>
                    <a:lnTo>
                      <a:pt x="55" y="55"/>
                    </a:lnTo>
                    <a:lnTo>
                      <a:pt x="59" y="55"/>
                    </a:lnTo>
                    <a:lnTo>
                      <a:pt x="59" y="55"/>
                    </a:lnTo>
                    <a:lnTo>
                      <a:pt x="64" y="50"/>
                    </a:lnTo>
                    <a:lnTo>
                      <a:pt x="64" y="50"/>
                    </a:lnTo>
                    <a:lnTo>
                      <a:pt x="64" y="45"/>
                    </a:lnTo>
                    <a:lnTo>
                      <a:pt x="69" y="45"/>
                    </a:lnTo>
                    <a:lnTo>
                      <a:pt x="73" y="45"/>
                    </a:lnTo>
                    <a:lnTo>
                      <a:pt x="87" y="50"/>
                    </a:lnTo>
                    <a:lnTo>
                      <a:pt x="91" y="50"/>
                    </a:lnTo>
                    <a:lnTo>
                      <a:pt x="96" y="50"/>
                    </a:lnTo>
                    <a:lnTo>
                      <a:pt x="96" y="50"/>
                    </a:lnTo>
                    <a:lnTo>
                      <a:pt x="96" y="45"/>
                    </a:lnTo>
                    <a:lnTo>
                      <a:pt x="96" y="41"/>
                    </a:lnTo>
                    <a:lnTo>
                      <a:pt x="96" y="41"/>
                    </a:lnTo>
                    <a:lnTo>
                      <a:pt x="96" y="41"/>
                    </a:lnTo>
                    <a:lnTo>
                      <a:pt x="96" y="41"/>
                    </a:lnTo>
                    <a:lnTo>
                      <a:pt x="96" y="41"/>
                    </a:lnTo>
                    <a:lnTo>
                      <a:pt x="96" y="36"/>
                    </a:lnTo>
                    <a:lnTo>
                      <a:pt x="91" y="36"/>
                    </a:lnTo>
                    <a:lnTo>
                      <a:pt x="91" y="36"/>
                    </a:lnTo>
                    <a:lnTo>
                      <a:pt x="87" y="36"/>
                    </a:lnTo>
                    <a:lnTo>
                      <a:pt x="87" y="36"/>
                    </a:lnTo>
                    <a:lnTo>
                      <a:pt x="87" y="36"/>
                    </a:lnTo>
                    <a:lnTo>
                      <a:pt x="82" y="32"/>
                    </a:lnTo>
                    <a:lnTo>
                      <a:pt x="82" y="32"/>
                    </a:lnTo>
                    <a:lnTo>
                      <a:pt x="78" y="32"/>
                    </a:lnTo>
                    <a:lnTo>
                      <a:pt x="82" y="27"/>
                    </a:lnTo>
                    <a:lnTo>
                      <a:pt x="78" y="27"/>
                    </a:lnTo>
                    <a:lnTo>
                      <a:pt x="78" y="23"/>
                    </a:lnTo>
                    <a:lnTo>
                      <a:pt x="73" y="23"/>
                    </a:lnTo>
                    <a:lnTo>
                      <a:pt x="73" y="23"/>
                    </a:lnTo>
                    <a:lnTo>
                      <a:pt x="73" y="27"/>
                    </a:lnTo>
                    <a:lnTo>
                      <a:pt x="69" y="27"/>
                    </a:lnTo>
                    <a:lnTo>
                      <a:pt x="69" y="27"/>
                    </a:lnTo>
                    <a:lnTo>
                      <a:pt x="69" y="23"/>
                    </a:lnTo>
                    <a:lnTo>
                      <a:pt x="69" y="23"/>
                    </a:lnTo>
                    <a:lnTo>
                      <a:pt x="69" y="18"/>
                    </a:lnTo>
                    <a:lnTo>
                      <a:pt x="69" y="18"/>
                    </a:lnTo>
                    <a:lnTo>
                      <a:pt x="69" y="18"/>
                    </a:lnTo>
                    <a:lnTo>
                      <a:pt x="64" y="18"/>
                    </a:lnTo>
                    <a:lnTo>
                      <a:pt x="64" y="18"/>
                    </a:lnTo>
                    <a:lnTo>
                      <a:pt x="64" y="18"/>
                    </a:lnTo>
                    <a:lnTo>
                      <a:pt x="64" y="23"/>
                    </a:lnTo>
                    <a:lnTo>
                      <a:pt x="64" y="18"/>
                    </a:lnTo>
                    <a:lnTo>
                      <a:pt x="59" y="23"/>
                    </a:lnTo>
                    <a:lnTo>
                      <a:pt x="59" y="23"/>
                    </a:lnTo>
                    <a:lnTo>
                      <a:pt x="55" y="23"/>
                    </a:lnTo>
                    <a:lnTo>
                      <a:pt x="55" y="23"/>
                    </a:lnTo>
                    <a:lnTo>
                      <a:pt x="55" y="23"/>
                    </a:lnTo>
                    <a:lnTo>
                      <a:pt x="50" y="23"/>
                    </a:lnTo>
                    <a:lnTo>
                      <a:pt x="50" y="23"/>
                    </a:lnTo>
                    <a:lnTo>
                      <a:pt x="50" y="18"/>
                    </a:lnTo>
                    <a:lnTo>
                      <a:pt x="46" y="18"/>
                    </a:lnTo>
                    <a:lnTo>
                      <a:pt x="46" y="18"/>
                    </a:lnTo>
                    <a:lnTo>
                      <a:pt x="46" y="18"/>
                    </a:lnTo>
                    <a:lnTo>
                      <a:pt x="46" y="18"/>
                    </a:lnTo>
                    <a:lnTo>
                      <a:pt x="41" y="18"/>
                    </a:lnTo>
                    <a:lnTo>
                      <a:pt x="41" y="18"/>
                    </a:lnTo>
                    <a:lnTo>
                      <a:pt x="41" y="18"/>
                    </a:lnTo>
                    <a:lnTo>
                      <a:pt x="41" y="18"/>
                    </a:lnTo>
                    <a:lnTo>
                      <a:pt x="37" y="23"/>
                    </a:lnTo>
                    <a:lnTo>
                      <a:pt x="37" y="23"/>
                    </a:lnTo>
                    <a:lnTo>
                      <a:pt x="32" y="23"/>
                    </a:lnTo>
                    <a:lnTo>
                      <a:pt x="28" y="27"/>
                    </a:lnTo>
                    <a:lnTo>
                      <a:pt x="23" y="27"/>
                    </a:lnTo>
                    <a:lnTo>
                      <a:pt x="23" y="32"/>
                    </a:lnTo>
                    <a:lnTo>
                      <a:pt x="19" y="32"/>
                    </a:lnTo>
                    <a:lnTo>
                      <a:pt x="14" y="36"/>
                    </a:lnTo>
                    <a:lnTo>
                      <a:pt x="14" y="32"/>
                    </a:lnTo>
                    <a:lnTo>
                      <a:pt x="10" y="32"/>
                    </a:lnTo>
                    <a:lnTo>
                      <a:pt x="10" y="32"/>
                    </a:lnTo>
                    <a:lnTo>
                      <a:pt x="5" y="32"/>
                    </a:lnTo>
                    <a:lnTo>
                      <a:pt x="0" y="27"/>
                    </a:lnTo>
                    <a:lnTo>
                      <a:pt x="5" y="32"/>
                    </a:lnTo>
                    <a:lnTo>
                      <a:pt x="5" y="32"/>
                    </a:lnTo>
                    <a:lnTo>
                      <a:pt x="5" y="32"/>
                    </a:lnTo>
                    <a:lnTo>
                      <a:pt x="10" y="36"/>
                    </a:lnTo>
                    <a:lnTo>
                      <a:pt x="10" y="36"/>
                    </a:lnTo>
                    <a:lnTo>
                      <a:pt x="10" y="41"/>
                    </a:lnTo>
                    <a:lnTo>
                      <a:pt x="10" y="41"/>
                    </a:lnTo>
                    <a:lnTo>
                      <a:pt x="10" y="45"/>
                    </a:lnTo>
                    <a:lnTo>
                      <a:pt x="10" y="55"/>
                    </a:lnTo>
                    <a:lnTo>
                      <a:pt x="10" y="55"/>
                    </a:lnTo>
                    <a:lnTo>
                      <a:pt x="10" y="55"/>
                    </a:lnTo>
                    <a:lnTo>
                      <a:pt x="5" y="59"/>
                    </a:lnTo>
                    <a:lnTo>
                      <a:pt x="10" y="59"/>
                    </a:lnTo>
                    <a:lnTo>
                      <a:pt x="10" y="59"/>
                    </a:lnTo>
                    <a:moveTo>
                      <a:pt x="69" y="5"/>
                    </a:moveTo>
                    <a:lnTo>
                      <a:pt x="69" y="5"/>
                    </a:lnTo>
                    <a:lnTo>
                      <a:pt x="69" y="5"/>
                    </a:lnTo>
                    <a:lnTo>
                      <a:pt x="69" y="5"/>
                    </a:lnTo>
                    <a:lnTo>
                      <a:pt x="73" y="0"/>
                    </a:lnTo>
                    <a:lnTo>
                      <a:pt x="73" y="5"/>
                    </a:lnTo>
                    <a:lnTo>
                      <a:pt x="78" y="0"/>
                    </a:lnTo>
                    <a:lnTo>
                      <a:pt x="82" y="0"/>
                    </a:lnTo>
                    <a:lnTo>
                      <a:pt x="82" y="0"/>
                    </a:lnTo>
                    <a:lnTo>
                      <a:pt x="87" y="0"/>
                    </a:lnTo>
                    <a:lnTo>
                      <a:pt x="91" y="0"/>
                    </a:lnTo>
                    <a:lnTo>
                      <a:pt x="91" y="0"/>
                    </a:lnTo>
                    <a:lnTo>
                      <a:pt x="91" y="0"/>
                    </a:lnTo>
                    <a:lnTo>
                      <a:pt x="91" y="0"/>
                    </a:lnTo>
                    <a:lnTo>
                      <a:pt x="91" y="0"/>
                    </a:lnTo>
                    <a:lnTo>
                      <a:pt x="91" y="5"/>
                    </a:lnTo>
                    <a:lnTo>
                      <a:pt x="91" y="9"/>
                    </a:lnTo>
                    <a:lnTo>
                      <a:pt x="91" y="14"/>
                    </a:lnTo>
                    <a:lnTo>
                      <a:pt x="87" y="14"/>
                    </a:lnTo>
                    <a:lnTo>
                      <a:pt x="87" y="14"/>
                    </a:lnTo>
                    <a:lnTo>
                      <a:pt x="87" y="14"/>
                    </a:lnTo>
                    <a:lnTo>
                      <a:pt x="87" y="14"/>
                    </a:lnTo>
                    <a:lnTo>
                      <a:pt x="87" y="9"/>
                    </a:lnTo>
                    <a:lnTo>
                      <a:pt x="87" y="9"/>
                    </a:lnTo>
                    <a:lnTo>
                      <a:pt x="87" y="9"/>
                    </a:lnTo>
                    <a:lnTo>
                      <a:pt x="87" y="9"/>
                    </a:lnTo>
                    <a:lnTo>
                      <a:pt x="82" y="9"/>
                    </a:lnTo>
                    <a:lnTo>
                      <a:pt x="82" y="9"/>
                    </a:lnTo>
                    <a:lnTo>
                      <a:pt x="82" y="14"/>
                    </a:lnTo>
                    <a:lnTo>
                      <a:pt x="82" y="14"/>
                    </a:lnTo>
                    <a:lnTo>
                      <a:pt x="78" y="14"/>
                    </a:lnTo>
                    <a:lnTo>
                      <a:pt x="78" y="9"/>
                    </a:lnTo>
                    <a:lnTo>
                      <a:pt x="78" y="9"/>
                    </a:lnTo>
                    <a:lnTo>
                      <a:pt x="78" y="9"/>
                    </a:lnTo>
                    <a:lnTo>
                      <a:pt x="73" y="9"/>
                    </a:lnTo>
                    <a:lnTo>
                      <a:pt x="73" y="9"/>
                    </a:lnTo>
                    <a:lnTo>
                      <a:pt x="69" y="9"/>
                    </a:lnTo>
                    <a:lnTo>
                      <a:pt x="69" y="5"/>
                    </a:lnTo>
                    <a:lnTo>
                      <a:pt x="69" y="5"/>
                    </a:lnTo>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微软雅黑" panose="020B0503020204020204" pitchFamily="34" charset="-122"/>
                  <a:ea typeface="+mn-ea"/>
                  <a:cs typeface="+mn-cs"/>
                </a:endParaRPr>
              </a:p>
            </p:txBody>
          </p:sp>
          <p:sp>
            <p:nvSpPr>
              <p:cNvPr id="123" name="Freeform 21"/>
              <p:cNvSpPr>
                <a:spLocks noEditPoints="1"/>
              </p:cNvSpPr>
              <p:nvPr/>
            </p:nvSpPr>
            <p:spPr bwMode="auto">
              <a:xfrm>
                <a:off x="2081213" y="2989263"/>
                <a:ext cx="317500" cy="215900"/>
              </a:xfrm>
              <a:custGeom>
                <a:avLst/>
                <a:gdLst>
                  <a:gd name="T0" fmla="*/ 5 w 200"/>
                  <a:gd name="T1" fmla="*/ 131 h 136"/>
                  <a:gd name="T2" fmla="*/ 0 w 200"/>
                  <a:gd name="T3" fmla="*/ 131 h 136"/>
                  <a:gd name="T4" fmla="*/ 0 w 200"/>
                  <a:gd name="T5" fmla="*/ 127 h 136"/>
                  <a:gd name="T6" fmla="*/ 195 w 200"/>
                  <a:gd name="T7" fmla="*/ 45 h 136"/>
                  <a:gd name="T8" fmla="*/ 186 w 200"/>
                  <a:gd name="T9" fmla="*/ 41 h 136"/>
                  <a:gd name="T10" fmla="*/ 186 w 200"/>
                  <a:gd name="T11" fmla="*/ 31 h 136"/>
                  <a:gd name="T12" fmla="*/ 181 w 200"/>
                  <a:gd name="T13" fmla="*/ 27 h 136"/>
                  <a:gd name="T14" fmla="*/ 172 w 200"/>
                  <a:gd name="T15" fmla="*/ 18 h 136"/>
                  <a:gd name="T16" fmla="*/ 172 w 200"/>
                  <a:gd name="T17" fmla="*/ 9 h 136"/>
                  <a:gd name="T18" fmla="*/ 163 w 200"/>
                  <a:gd name="T19" fmla="*/ 9 h 136"/>
                  <a:gd name="T20" fmla="*/ 154 w 200"/>
                  <a:gd name="T21" fmla="*/ 9 h 136"/>
                  <a:gd name="T22" fmla="*/ 145 w 200"/>
                  <a:gd name="T23" fmla="*/ 4 h 136"/>
                  <a:gd name="T24" fmla="*/ 118 w 200"/>
                  <a:gd name="T25" fmla="*/ 0 h 136"/>
                  <a:gd name="T26" fmla="*/ 100 w 200"/>
                  <a:gd name="T27" fmla="*/ 0 h 136"/>
                  <a:gd name="T28" fmla="*/ 91 w 200"/>
                  <a:gd name="T29" fmla="*/ 0 h 136"/>
                  <a:gd name="T30" fmla="*/ 82 w 200"/>
                  <a:gd name="T31" fmla="*/ 4 h 136"/>
                  <a:gd name="T32" fmla="*/ 77 w 200"/>
                  <a:gd name="T33" fmla="*/ 9 h 136"/>
                  <a:gd name="T34" fmla="*/ 68 w 200"/>
                  <a:gd name="T35" fmla="*/ 18 h 136"/>
                  <a:gd name="T36" fmla="*/ 64 w 200"/>
                  <a:gd name="T37" fmla="*/ 27 h 136"/>
                  <a:gd name="T38" fmla="*/ 64 w 200"/>
                  <a:gd name="T39" fmla="*/ 36 h 136"/>
                  <a:gd name="T40" fmla="*/ 54 w 200"/>
                  <a:gd name="T41" fmla="*/ 41 h 136"/>
                  <a:gd name="T42" fmla="*/ 36 w 200"/>
                  <a:gd name="T43" fmla="*/ 45 h 136"/>
                  <a:gd name="T44" fmla="*/ 36 w 200"/>
                  <a:gd name="T45" fmla="*/ 50 h 136"/>
                  <a:gd name="T46" fmla="*/ 41 w 200"/>
                  <a:gd name="T47" fmla="*/ 54 h 136"/>
                  <a:gd name="T48" fmla="*/ 41 w 200"/>
                  <a:gd name="T49" fmla="*/ 59 h 136"/>
                  <a:gd name="T50" fmla="*/ 32 w 200"/>
                  <a:gd name="T51" fmla="*/ 68 h 136"/>
                  <a:gd name="T52" fmla="*/ 27 w 200"/>
                  <a:gd name="T53" fmla="*/ 72 h 136"/>
                  <a:gd name="T54" fmla="*/ 23 w 200"/>
                  <a:gd name="T55" fmla="*/ 77 h 136"/>
                  <a:gd name="T56" fmla="*/ 18 w 200"/>
                  <a:gd name="T57" fmla="*/ 81 h 136"/>
                  <a:gd name="T58" fmla="*/ 14 w 200"/>
                  <a:gd name="T59" fmla="*/ 77 h 136"/>
                  <a:gd name="T60" fmla="*/ 14 w 200"/>
                  <a:gd name="T61" fmla="*/ 86 h 136"/>
                  <a:gd name="T62" fmla="*/ 18 w 200"/>
                  <a:gd name="T63" fmla="*/ 95 h 136"/>
                  <a:gd name="T64" fmla="*/ 18 w 200"/>
                  <a:gd name="T65" fmla="*/ 104 h 136"/>
                  <a:gd name="T66" fmla="*/ 18 w 200"/>
                  <a:gd name="T67" fmla="*/ 113 h 136"/>
                  <a:gd name="T68" fmla="*/ 9 w 200"/>
                  <a:gd name="T69" fmla="*/ 122 h 136"/>
                  <a:gd name="T70" fmla="*/ 23 w 200"/>
                  <a:gd name="T71" fmla="*/ 127 h 136"/>
                  <a:gd name="T72" fmla="*/ 32 w 200"/>
                  <a:gd name="T73" fmla="*/ 131 h 136"/>
                  <a:gd name="T74" fmla="*/ 36 w 200"/>
                  <a:gd name="T75" fmla="*/ 127 h 136"/>
                  <a:gd name="T76" fmla="*/ 45 w 200"/>
                  <a:gd name="T77" fmla="*/ 127 h 136"/>
                  <a:gd name="T78" fmla="*/ 50 w 200"/>
                  <a:gd name="T79" fmla="*/ 136 h 136"/>
                  <a:gd name="T80" fmla="*/ 54 w 200"/>
                  <a:gd name="T81" fmla="*/ 136 h 136"/>
                  <a:gd name="T82" fmla="*/ 50 w 200"/>
                  <a:gd name="T83" fmla="*/ 127 h 136"/>
                  <a:gd name="T84" fmla="*/ 50 w 200"/>
                  <a:gd name="T85" fmla="*/ 118 h 136"/>
                  <a:gd name="T86" fmla="*/ 54 w 200"/>
                  <a:gd name="T87" fmla="*/ 109 h 136"/>
                  <a:gd name="T88" fmla="*/ 64 w 200"/>
                  <a:gd name="T89" fmla="*/ 100 h 136"/>
                  <a:gd name="T90" fmla="*/ 68 w 200"/>
                  <a:gd name="T91" fmla="*/ 95 h 136"/>
                  <a:gd name="T92" fmla="*/ 77 w 200"/>
                  <a:gd name="T93" fmla="*/ 81 h 136"/>
                  <a:gd name="T94" fmla="*/ 77 w 200"/>
                  <a:gd name="T95" fmla="*/ 81 h 136"/>
                  <a:gd name="T96" fmla="*/ 82 w 200"/>
                  <a:gd name="T97" fmla="*/ 77 h 136"/>
                  <a:gd name="T98" fmla="*/ 86 w 200"/>
                  <a:gd name="T99" fmla="*/ 72 h 136"/>
                  <a:gd name="T100" fmla="*/ 86 w 200"/>
                  <a:gd name="T101" fmla="*/ 68 h 136"/>
                  <a:gd name="T102" fmla="*/ 86 w 200"/>
                  <a:gd name="T103" fmla="*/ 63 h 136"/>
                  <a:gd name="T104" fmla="*/ 91 w 200"/>
                  <a:gd name="T105" fmla="*/ 54 h 136"/>
                  <a:gd name="T106" fmla="*/ 91 w 200"/>
                  <a:gd name="T107" fmla="*/ 59 h 136"/>
                  <a:gd name="T108" fmla="*/ 100 w 200"/>
                  <a:gd name="T109" fmla="*/ 54 h 136"/>
                  <a:gd name="T110" fmla="*/ 104 w 200"/>
                  <a:gd name="T111" fmla="*/ 54 h 136"/>
                  <a:gd name="T112" fmla="*/ 122 w 200"/>
                  <a:gd name="T113" fmla="*/ 41 h 136"/>
                  <a:gd name="T114" fmla="*/ 154 w 200"/>
                  <a:gd name="T115" fmla="*/ 45 h 136"/>
                  <a:gd name="T116" fmla="*/ 168 w 200"/>
                  <a:gd name="T117" fmla="*/ 59 h 136"/>
                  <a:gd name="T118" fmla="*/ 177 w 200"/>
                  <a:gd name="T119" fmla="*/ 72 h 136"/>
                  <a:gd name="T120" fmla="*/ 186 w 200"/>
                  <a:gd name="T121" fmla="*/ 81 h 136"/>
                  <a:gd name="T122" fmla="*/ 186 w 200"/>
                  <a:gd name="T123" fmla="*/ 68 h 136"/>
                  <a:gd name="T124" fmla="*/ 200 w 200"/>
                  <a:gd name="T125" fmla="*/ 45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0" h="136">
                    <a:moveTo>
                      <a:pt x="5" y="127"/>
                    </a:moveTo>
                    <a:lnTo>
                      <a:pt x="5" y="127"/>
                    </a:lnTo>
                    <a:lnTo>
                      <a:pt x="5" y="131"/>
                    </a:lnTo>
                    <a:lnTo>
                      <a:pt x="5" y="131"/>
                    </a:lnTo>
                    <a:lnTo>
                      <a:pt x="5" y="131"/>
                    </a:lnTo>
                    <a:lnTo>
                      <a:pt x="0" y="131"/>
                    </a:lnTo>
                    <a:lnTo>
                      <a:pt x="0" y="131"/>
                    </a:lnTo>
                    <a:lnTo>
                      <a:pt x="0" y="131"/>
                    </a:lnTo>
                    <a:lnTo>
                      <a:pt x="0" y="127"/>
                    </a:lnTo>
                    <a:lnTo>
                      <a:pt x="0" y="127"/>
                    </a:lnTo>
                    <a:lnTo>
                      <a:pt x="0" y="127"/>
                    </a:lnTo>
                    <a:lnTo>
                      <a:pt x="0" y="127"/>
                    </a:lnTo>
                    <a:lnTo>
                      <a:pt x="5" y="127"/>
                    </a:lnTo>
                    <a:lnTo>
                      <a:pt x="5" y="127"/>
                    </a:lnTo>
                    <a:lnTo>
                      <a:pt x="5" y="127"/>
                    </a:lnTo>
                    <a:moveTo>
                      <a:pt x="195" y="45"/>
                    </a:moveTo>
                    <a:lnTo>
                      <a:pt x="195" y="45"/>
                    </a:lnTo>
                    <a:lnTo>
                      <a:pt x="191" y="45"/>
                    </a:lnTo>
                    <a:lnTo>
                      <a:pt x="191" y="45"/>
                    </a:lnTo>
                    <a:lnTo>
                      <a:pt x="186" y="41"/>
                    </a:lnTo>
                    <a:lnTo>
                      <a:pt x="186" y="41"/>
                    </a:lnTo>
                    <a:lnTo>
                      <a:pt x="186" y="36"/>
                    </a:lnTo>
                    <a:lnTo>
                      <a:pt x="186" y="31"/>
                    </a:lnTo>
                    <a:lnTo>
                      <a:pt x="186" y="31"/>
                    </a:lnTo>
                    <a:lnTo>
                      <a:pt x="186" y="31"/>
                    </a:lnTo>
                    <a:lnTo>
                      <a:pt x="186" y="27"/>
                    </a:lnTo>
                    <a:lnTo>
                      <a:pt x="186" y="27"/>
                    </a:lnTo>
                    <a:lnTo>
                      <a:pt x="181" y="27"/>
                    </a:lnTo>
                    <a:lnTo>
                      <a:pt x="177" y="27"/>
                    </a:lnTo>
                    <a:lnTo>
                      <a:pt x="177" y="27"/>
                    </a:lnTo>
                    <a:lnTo>
                      <a:pt x="172" y="22"/>
                    </a:lnTo>
                    <a:lnTo>
                      <a:pt x="172" y="18"/>
                    </a:lnTo>
                    <a:lnTo>
                      <a:pt x="172" y="13"/>
                    </a:lnTo>
                    <a:lnTo>
                      <a:pt x="172" y="13"/>
                    </a:lnTo>
                    <a:lnTo>
                      <a:pt x="172" y="13"/>
                    </a:lnTo>
                    <a:lnTo>
                      <a:pt x="172" y="9"/>
                    </a:lnTo>
                    <a:lnTo>
                      <a:pt x="172" y="9"/>
                    </a:lnTo>
                    <a:lnTo>
                      <a:pt x="168" y="4"/>
                    </a:lnTo>
                    <a:lnTo>
                      <a:pt x="163" y="9"/>
                    </a:lnTo>
                    <a:lnTo>
                      <a:pt x="163" y="9"/>
                    </a:lnTo>
                    <a:lnTo>
                      <a:pt x="163" y="9"/>
                    </a:lnTo>
                    <a:lnTo>
                      <a:pt x="159" y="9"/>
                    </a:lnTo>
                    <a:lnTo>
                      <a:pt x="159" y="9"/>
                    </a:lnTo>
                    <a:lnTo>
                      <a:pt x="154" y="9"/>
                    </a:lnTo>
                    <a:lnTo>
                      <a:pt x="150" y="4"/>
                    </a:lnTo>
                    <a:lnTo>
                      <a:pt x="150" y="4"/>
                    </a:lnTo>
                    <a:lnTo>
                      <a:pt x="145" y="4"/>
                    </a:lnTo>
                    <a:lnTo>
                      <a:pt x="145" y="4"/>
                    </a:lnTo>
                    <a:lnTo>
                      <a:pt x="141" y="4"/>
                    </a:lnTo>
                    <a:lnTo>
                      <a:pt x="132" y="0"/>
                    </a:lnTo>
                    <a:lnTo>
                      <a:pt x="122" y="0"/>
                    </a:lnTo>
                    <a:lnTo>
                      <a:pt x="118" y="0"/>
                    </a:lnTo>
                    <a:lnTo>
                      <a:pt x="113" y="0"/>
                    </a:lnTo>
                    <a:lnTo>
                      <a:pt x="113" y="0"/>
                    </a:lnTo>
                    <a:lnTo>
                      <a:pt x="109" y="0"/>
                    </a:lnTo>
                    <a:lnTo>
                      <a:pt x="100" y="0"/>
                    </a:lnTo>
                    <a:lnTo>
                      <a:pt x="95" y="0"/>
                    </a:lnTo>
                    <a:lnTo>
                      <a:pt x="95" y="0"/>
                    </a:lnTo>
                    <a:lnTo>
                      <a:pt x="91" y="0"/>
                    </a:lnTo>
                    <a:lnTo>
                      <a:pt x="91" y="0"/>
                    </a:lnTo>
                    <a:lnTo>
                      <a:pt x="86" y="4"/>
                    </a:lnTo>
                    <a:lnTo>
                      <a:pt x="86" y="4"/>
                    </a:lnTo>
                    <a:lnTo>
                      <a:pt x="86" y="4"/>
                    </a:lnTo>
                    <a:lnTo>
                      <a:pt x="82" y="4"/>
                    </a:lnTo>
                    <a:lnTo>
                      <a:pt x="82" y="4"/>
                    </a:lnTo>
                    <a:lnTo>
                      <a:pt x="77" y="4"/>
                    </a:lnTo>
                    <a:lnTo>
                      <a:pt x="77" y="4"/>
                    </a:lnTo>
                    <a:lnTo>
                      <a:pt x="77" y="9"/>
                    </a:lnTo>
                    <a:lnTo>
                      <a:pt x="77" y="9"/>
                    </a:lnTo>
                    <a:lnTo>
                      <a:pt x="73" y="18"/>
                    </a:lnTo>
                    <a:lnTo>
                      <a:pt x="73" y="18"/>
                    </a:lnTo>
                    <a:lnTo>
                      <a:pt x="68" y="18"/>
                    </a:lnTo>
                    <a:lnTo>
                      <a:pt x="68" y="22"/>
                    </a:lnTo>
                    <a:lnTo>
                      <a:pt x="68" y="22"/>
                    </a:lnTo>
                    <a:lnTo>
                      <a:pt x="64" y="27"/>
                    </a:lnTo>
                    <a:lnTo>
                      <a:pt x="64" y="27"/>
                    </a:lnTo>
                    <a:lnTo>
                      <a:pt x="64" y="31"/>
                    </a:lnTo>
                    <a:lnTo>
                      <a:pt x="64" y="31"/>
                    </a:lnTo>
                    <a:lnTo>
                      <a:pt x="64" y="31"/>
                    </a:lnTo>
                    <a:lnTo>
                      <a:pt x="64" y="36"/>
                    </a:lnTo>
                    <a:lnTo>
                      <a:pt x="64" y="36"/>
                    </a:lnTo>
                    <a:lnTo>
                      <a:pt x="59" y="41"/>
                    </a:lnTo>
                    <a:lnTo>
                      <a:pt x="54" y="41"/>
                    </a:lnTo>
                    <a:lnTo>
                      <a:pt x="54" y="41"/>
                    </a:lnTo>
                    <a:lnTo>
                      <a:pt x="50" y="41"/>
                    </a:lnTo>
                    <a:lnTo>
                      <a:pt x="36" y="41"/>
                    </a:lnTo>
                    <a:lnTo>
                      <a:pt x="36" y="41"/>
                    </a:lnTo>
                    <a:lnTo>
                      <a:pt x="36" y="45"/>
                    </a:lnTo>
                    <a:lnTo>
                      <a:pt x="36" y="45"/>
                    </a:lnTo>
                    <a:lnTo>
                      <a:pt x="36" y="50"/>
                    </a:lnTo>
                    <a:lnTo>
                      <a:pt x="36" y="50"/>
                    </a:lnTo>
                    <a:lnTo>
                      <a:pt x="36" y="50"/>
                    </a:lnTo>
                    <a:lnTo>
                      <a:pt x="36" y="50"/>
                    </a:lnTo>
                    <a:lnTo>
                      <a:pt x="41" y="54"/>
                    </a:lnTo>
                    <a:lnTo>
                      <a:pt x="41" y="54"/>
                    </a:lnTo>
                    <a:lnTo>
                      <a:pt x="41" y="54"/>
                    </a:lnTo>
                    <a:lnTo>
                      <a:pt x="41" y="54"/>
                    </a:lnTo>
                    <a:lnTo>
                      <a:pt x="41" y="59"/>
                    </a:lnTo>
                    <a:lnTo>
                      <a:pt x="45" y="59"/>
                    </a:lnTo>
                    <a:lnTo>
                      <a:pt x="41" y="59"/>
                    </a:lnTo>
                    <a:lnTo>
                      <a:pt x="41" y="63"/>
                    </a:lnTo>
                    <a:lnTo>
                      <a:pt x="32" y="63"/>
                    </a:lnTo>
                    <a:lnTo>
                      <a:pt x="32" y="68"/>
                    </a:lnTo>
                    <a:lnTo>
                      <a:pt x="32" y="68"/>
                    </a:lnTo>
                    <a:lnTo>
                      <a:pt x="32" y="68"/>
                    </a:lnTo>
                    <a:lnTo>
                      <a:pt x="27" y="72"/>
                    </a:lnTo>
                    <a:lnTo>
                      <a:pt x="27" y="72"/>
                    </a:lnTo>
                    <a:lnTo>
                      <a:pt x="27" y="72"/>
                    </a:lnTo>
                    <a:lnTo>
                      <a:pt x="27" y="72"/>
                    </a:lnTo>
                    <a:lnTo>
                      <a:pt x="27" y="72"/>
                    </a:lnTo>
                    <a:lnTo>
                      <a:pt x="23" y="77"/>
                    </a:lnTo>
                    <a:lnTo>
                      <a:pt x="23" y="77"/>
                    </a:lnTo>
                    <a:lnTo>
                      <a:pt x="23" y="81"/>
                    </a:lnTo>
                    <a:lnTo>
                      <a:pt x="18" y="81"/>
                    </a:lnTo>
                    <a:lnTo>
                      <a:pt x="18" y="81"/>
                    </a:lnTo>
                    <a:lnTo>
                      <a:pt x="18" y="81"/>
                    </a:lnTo>
                    <a:lnTo>
                      <a:pt x="14" y="77"/>
                    </a:lnTo>
                    <a:lnTo>
                      <a:pt x="14" y="77"/>
                    </a:lnTo>
                    <a:lnTo>
                      <a:pt x="14" y="77"/>
                    </a:lnTo>
                    <a:lnTo>
                      <a:pt x="14" y="77"/>
                    </a:lnTo>
                    <a:lnTo>
                      <a:pt x="14" y="81"/>
                    </a:lnTo>
                    <a:lnTo>
                      <a:pt x="14" y="86"/>
                    </a:lnTo>
                    <a:lnTo>
                      <a:pt x="14" y="86"/>
                    </a:lnTo>
                    <a:lnTo>
                      <a:pt x="14" y="86"/>
                    </a:lnTo>
                    <a:lnTo>
                      <a:pt x="14" y="90"/>
                    </a:lnTo>
                    <a:lnTo>
                      <a:pt x="14" y="90"/>
                    </a:lnTo>
                    <a:lnTo>
                      <a:pt x="14" y="90"/>
                    </a:lnTo>
                    <a:lnTo>
                      <a:pt x="18" y="95"/>
                    </a:lnTo>
                    <a:lnTo>
                      <a:pt x="18" y="100"/>
                    </a:lnTo>
                    <a:lnTo>
                      <a:pt x="18" y="100"/>
                    </a:lnTo>
                    <a:lnTo>
                      <a:pt x="18" y="104"/>
                    </a:lnTo>
                    <a:lnTo>
                      <a:pt x="18" y="104"/>
                    </a:lnTo>
                    <a:lnTo>
                      <a:pt x="14" y="109"/>
                    </a:lnTo>
                    <a:lnTo>
                      <a:pt x="23" y="109"/>
                    </a:lnTo>
                    <a:lnTo>
                      <a:pt x="23" y="109"/>
                    </a:lnTo>
                    <a:lnTo>
                      <a:pt x="18" y="113"/>
                    </a:lnTo>
                    <a:lnTo>
                      <a:pt x="18" y="113"/>
                    </a:lnTo>
                    <a:lnTo>
                      <a:pt x="14" y="118"/>
                    </a:lnTo>
                    <a:lnTo>
                      <a:pt x="14" y="122"/>
                    </a:lnTo>
                    <a:lnTo>
                      <a:pt x="9" y="122"/>
                    </a:lnTo>
                    <a:lnTo>
                      <a:pt x="14" y="127"/>
                    </a:lnTo>
                    <a:lnTo>
                      <a:pt x="18" y="122"/>
                    </a:lnTo>
                    <a:lnTo>
                      <a:pt x="18" y="122"/>
                    </a:lnTo>
                    <a:lnTo>
                      <a:pt x="23" y="127"/>
                    </a:lnTo>
                    <a:lnTo>
                      <a:pt x="23" y="127"/>
                    </a:lnTo>
                    <a:lnTo>
                      <a:pt x="27" y="131"/>
                    </a:lnTo>
                    <a:lnTo>
                      <a:pt x="27" y="131"/>
                    </a:lnTo>
                    <a:lnTo>
                      <a:pt x="32" y="131"/>
                    </a:lnTo>
                    <a:lnTo>
                      <a:pt x="32" y="131"/>
                    </a:lnTo>
                    <a:lnTo>
                      <a:pt x="32" y="127"/>
                    </a:lnTo>
                    <a:lnTo>
                      <a:pt x="36" y="127"/>
                    </a:lnTo>
                    <a:lnTo>
                      <a:pt x="36" y="127"/>
                    </a:lnTo>
                    <a:lnTo>
                      <a:pt x="36" y="131"/>
                    </a:lnTo>
                    <a:lnTo>
                      <a:pt x="41" y="127"/>
                    </a:lnTo>
                    <a:lnTo>
                      <a:pt x="41" y="127"/>
                    </a:lnTo>
                    <a:lnTo>
                      <a:pt x="45" y="127"/>
                    </a:lnTo>
                    <a:lnTo>
                      <a:pt x="45" y="131"/>
                    </a:lnTo>
                    <a:lnTo>
                      <a:pt x="45" y="131"/>
                    </a:lnTo>
                    <a:lnTo>
                      <a:pt x="50" y="131"/>
                    </a:lnTo>
                    <a:lnTo>
                      <a:pt x="50" y="136"/>
                    </a:lnTo>
                    <a:lnTo>
                      <a:pt x="50" y="136"/>
                    </a:lnTo>
                    <a:lnTo>
                      <a:pt x="50" y="136"/>
                    </a:lnTo>
                    <a:lnTo>
                      <a:pt x="50" y="136"/>
                    </a:lnTo>
                    <a:lnTo>
                      <a:pt x="54" y="136"/>
                    </a:lnTo>
                    <a:lnTo>
                      <a:pt x="54" y="131"/>
                    </a:lnTo>
                    <a:lnTo>
                      <a:pt x="54" y="131"/>
                    </a:lnTo>
                    <a:lnTo>
                      <a:pt x="50" y="127"/>
                    </a:lnTo>
                    <a:lnTo>
                      <a:pt x="50" y="127"/>
                    </a:lnTo>
                    <a:lnTo>
                      <a:pt x="50" y="127"/>
                    </a:lnTo>
                    <a:lnTo>
                      <a:pt x="50" y="122"/>
                    </a:lnTo>
                    <a:lnTo>
                      <a:pt x="50" y="122"/>
                    </a:lnTo>
                    <a:lnTo>
                      <a:pt x="50" y="118"/>
                    </a:lnTo>
                    <a:lnTo>
                      <a:pt x="50" y="118"/>
                    </a:lnTo>
                    <a:lnTo>
                      <a:pt x="54" y="118"/>
                    </a:lnTo>
                    <a:lnTo>
                      <a:pt x="54" y="113"/>
                    </a:lnTo>
                    <a:lnTo>
                      <a:pt x="54" y="109"/>
                    </a:lnTo>
                    <a:lnTo>
                      <a:pt x="54" y="100"/>
                    </a:lnTo>
                    <a:lnTo>
                      <a:pt x="54" y="100"/>
                    </a:lnTo>
                    <a:lnTo>
                      <a:pt x="59" y="100"/>
                    </a:lnTo>
                    <a:lnTo>
                      <a:pt x="64" y="100"/>
                    </a:lnTo>
                    <a:lnTo>
                      <a:pt x="64" y="100"/>
                    </a:lnTo>
                    <a:lnTo>
                      <a:pt x="64" y="100"/>
                    </a:lnTo>
                    <a:lnTo>
                      <a:pt x="64" y="95"/>
                    </a:lnTo>
                    <a:lnTo>
                      <a:pt x="68" y="95"/>
                    </a:lnTo>
                    <a:lnTo>
                      <a:pt x="68" y="90"/>
                    </a:lnTo>
                    <a:lnTo>
                      <a:pt x="73" y="81"/>
                    </a:lnTo>
                    <a:lnTo>
                      <a:pt x="77" y="81"/>
                    </a:lnTo>
                    <a:lnTo>
                      <a:pt x="77" y="81"/>
                    </a:lnTo>
                    <a:lnTo>
                      <a:pt x="77" y="86"/>
                    </a:lnTo>
                    <a:lnTo>
                      <a:pt x="82" y="81"/>
                    </a:lnTo>
                    <a:lnTo>
                      <a:pt x="77" y="81"/>
                    </a:lnTo>
                    <a:lnTo>
                      <a:pt x="77" y="81"/>
                    </a:lnTo>
                    <a:lnTo>
                      <a:pt x="77" y="81"/>
                    </a:lnTo>
                    <a:lnTo>
                      <a:pt x="82" y="77"/>
                    </a:lnTo>
                    <a:lnTo>
                      <a:pt x="82" y="77"/>
                    </a:lnTo>
                    <a:lnTo>
                      <a:pt x="82" y="77"/>
                    </a:lnTo>
                    <a:lnTo>
                      <a:pt x="82" y="72"/>
                    </a:lnTo>
                    <a:lnTo>
                      <a:pt x="82" y="72"/>
                    </a:lnTo>
                    <a:lnTo>
                      <a:pt x="86" y="72"/>
                    </a:lnTo>
                    <a:lnTo>
                      <a:pt x="86" y="72"/>
                    </a:lnTo>
                    <a:lnTo>
                      <a:pt x="86" y="68"/>
                    </a:lnTo>
                    <a:lnTo>
                      <a:pt x="86" y="68"/>
                    </a:lnTo>
                    <a:lnTo>
                      <a:pt x="86" y="68"/>
                    </a:lnTo>
                    <a:lnTo>
                      <a:pt x="86" y="68"/>
                    </a:lnTo>
                    <a:lnTo>
                      <a:pt x="86" y="68"/>
                    </a:lnTo>
                    <a:lnTo>
                      <a:pt x="82" y="68"/>
                    </a:lnTo>
                    <a:lnTo>
                      <a:pt x="82" y="63"/>
                    </a:lnTo>
                    <a:lnTo>
                      <a:pt x="86" y="63"/>
                    </a:lnTo>
                    <a:lnTo>
                      <a:pt x="82" y="63"/>
                    </a:lnTo>
                    <a:lnTo>
                      <a:pt x="86" y="59"/>
                    </a:lnTo>
                    <a:lnTo>
                      <a:pt x="86" y="59"/>
                    </a:lnTo>
                    <a:lnTo>
                      <a:pt x="91" y="54"/>
                    </a:lnTo>
                    <a:lnTo>
                      <a:pt x="91" y="54"/>
                    </a:lnTo>
                    <a:lnTo>
                      <a:pt x="91" y="59"/>
                    </a:lnTo>
                    <a:lnTo>
                      <a:pt x="91" y="59"/>
                    </a:lnTo>
                    <a:lnTo>
                      <a:pt x="91" y="59"/>
                    </a:lnTo>
                    <a:lnTo>
                      <a:pt x="95" y="54"/>
                    </a:lnTo>
                    <a:lnTo>
                      <a:pt x="95" y="54"/>
                    </a:lnTo>
                    <a:lnTo>
                      <a:pt x="95" y="54"/>
                    </a:lnTo>
                    <a:lnTo>
                      <a:pt x="100" y="54"/>
                    </a:lnTo>
                    <a:lnTo>
                      <a:pt x="100" y="54"/>
                    </a:lnTo>
                    <a:lnTo>
                      <a:pt x="100" y="54"/>
                    </a:lnTo>
                    <a:lnTo>
                      <a:pt x="104" y="54"/>
                    </a:lnTo>
                    <a:lnTo>
                      <a:pt x="104" y="54"/>
                    </a:lnTo>
                    <a:lnTo>
                      <a:pt x="104" y="50"/>
                    </a:lnTo>
                    <a:lnTo>
                      <a:pt x="113" y="45"/>
                    </a:lnTo>
                    <a:lnTo>
                      <a:pt x="118" y="45"/>
                    </a:lnTo>
                    <a:lnTo>
                      <a:pt x="122" y="41"/>
                    </a:lnTo>
                    <a:lnTo>
                      <a:pt x="127" y="41"/>
                    </a:lnTo>
                    <a:lnTo>
                      <a:pt x="132" y="41"/>
                    </a:lnTo>
                    <a:lnTo>
                      <a:pt x="136" y="41"/>
                    </a:lnTo>
                    <a:lnTo>
                      <a:pt x="154" y="45"/>
                    </a:lnTo>
                    <a:lnTo>
                      <a:pt x="159" y="50"/>
                    </a:lnTo>
                    <a:lnTo>
                      <a:pt x="163" y="54"/>
                    </a:lnTo>
                    <a:lnTo>
                      <a:pt x="168" y="59"/>
                    </a:lnTo>
                    <a:lnTo>
                      <a:pt x="168" y="59"/>
                    </a:lnTo>
                    <a:lnTo>
                      <a:pt x="168" y="63"/>
                    </a:lnTo>
                    <a:lnTo>
                      <a:pt x="172" y="68"/>
                    </a:lnTo>
                    <a:lnTo>
                      <a:pt x="177" y="72"/>
                    </a:lnTo>
                    <a:lnTo>
                      <a:pt x="177" y="72"/>
                    </a:lnTo>
                    <a:lnTo>
                      <a:pt x="181" y="77"/>
                    </a:lnTo>
                    <a:lnTo>
                      <a:pt x="181" y="77"/>
                    </a:lnTo>
                    <a:lnTo>
                      <a:pt x="186" y="81"/>
                    </a:lnTo>
                    <a:lnTo>
                      <a:pt x="186" y="81"/>
                    </a:lnTo>
                    <a:lnTo>
                      <a:pt x="186" y="77"/>
                    </a:lnTo>
                    <a:lnTo>
                      <a:pt x="186" y="72"/>
                    </a:lnTo>
                    <a:lnTo>
                      <a:pt x="186" y="72"/>
                    </a:lnTo>
                    <a:lnTo>
                      <a:pt x="186" y="68"/>
                    </a:lnTo>
                    <a:lnTo>
                      <a:pt x="191" y="63"/>
                    </a:lnTo>
                    <a:lnTo>
                      <a:pt x="195" y="54"/>
                    </a:lnTo>
                    <a:lnTo>
                      <a:pt x="200" y="45"/>
                    </a:lnTo>
                    <a:lnTo>
                      <a:pt x="200" y="45"/>
                    </a:lnTo>
                    <a:lnTo>
                      <a:pt x="195" y="45"/>
                    </a:lnTo>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微软雅黑" panose="020B0503020204020204" pitchFamily="34" charset="-122"/>
                  <a:ea typeface="+mn-ea"/>
                  <a:cs typeface="+mn-cs"/>
                </a:endParaRPr>
              </a:p>
            </p:txBody>
          </p:sp>
          <p:sp>
            <p:nvSpPr>
              <p:cNvPr id="124" name="Freeform 22"/>
              <p:cNvSpPr/>
              <p:nvPr/>
            </p:nvSpPr>
            <p:spPr bwMode="auto">
              <a:xfrm>
                <a:off x="1793876" y="2989263"/>
                <a:ext cx="207963" cy="193675"/>
              </a:xfrm>
              <a:custGeom>
                <a:avLst/>
                <a:gdLst>
                  <a:gd name="T0" fmla="*/ 131 w 131"/>
                  <a:gd name="T1" fmla="*/ 100 h 122"/>
                  <a:gd name="T2" fmla="*/ 122 w 131"/>
                  <a:gd name="T3" fmla="*/ 104 h 122"/>
                  <a:gd name="T4" fmla="*/ 122 w 131"/>
                  <a:gd name="T5" fmla="*/ 109 h 122"/>
                  <a:gd name="T6" fmla="*/ 118 w 131"/>
                  <a:gd name="T7" fmla="*/ 109 h 122"/>
                  <a:gd name="T8" fmla="*/ 122 w 131"/>
                  <a:gd name="T9" fmla="*/ 113 h 122"/>
                  <a:gd name="T10" fmla="*/ 113 w 131"/>
                  <a:gd name="T11" fmla="*/ 118 h 122"/>
                  <a:gd name="T12" fmla="*/ 108 w 131"/>
                  <a:gd name="T13" fmla="*/ 122 h 122"/>
                  <a:gd name="T14" fmla="*/ 104 w 131"/>
                  <a:gd name="T15" fmla="*/ 118 h 122"/>
                  <a:gd name="T16" fmla="*/ 99 w 131"/>
                  <a:gd name="T17" fmla="*/ 109 h 122"/>
                  <a:gd name="T18" fmla="*/ 95 w 131"/>
                  <a:gd name="T19" fmla="*/ 109 h 122"/>
                  <a:gd name="T20" fmla="*/ 90 w 131"/>
                  <a:gd name="T21" fmla="*/ 113 h 122"/>
                  <a:gd name="T22" fmla="*/ 72 w 131"/>
                  <a:gd name="T23" fmla="*/ 113 h 122"/>
                  <a:gd name="T24" fmla="*/ 68 w 131"/>
                  <a:gd name="T25" fmla="*/ 113 h 122"/>
                  <a:gd name="T26" fmla="*/ 68 w 131"/>
                  <a:gd name="T27" fmla="*/ 109 h 122"/>
                  <a:gd name="T28" fmla="*/ 68 w 131"/>
                  <a:gd name="T29" fmla="*/ 104 h 122"/>
                  <a:gd name="T30" fmla="*/ 59 w 131"/>
                  <a:gd name="T31" fmla="*/ 104 h 122"/>
                  <a:gd name="T32" fmla="*/ 49 w 131"/>
                  <a:gd name="T33" fmla="*/ 104 h 122"/>
                  <a:gd name="T34" fmla="*/ 40 w 131"/>
                  <a:gd name="T35" fmla="*/ 86 h 122"/>
                  <a:gd name="T36" fmla="*/ 40 w 131"/>
                  <a:gd name="T37" fmla="*/ 77 h 122"/>
                  <a:gd name="T38" fmla="*/ 31 w 131"/>
                  <a:gd name="T39" fmla="*/ 63 h 122"/>
                  <a:gd name="T40" fmla="*/ 22 w 131"/>
                  <a:gd name="T41" fmla="*/ 54 h 122"/>
                  <a:gd name="T42" fmla="*/ 13 w 131"/>
                  <a:gd name="T43" fmla="*/ 59 h 122"/>
                  <a:gd name="T44" fmla="*/ 18 w 131"/>
                  <a:gd name="T45" fmla="*/ 63 h 122"/>
                  <a:gd name="T46" fmla="*/ 13 w 131"/>
                  <a:gd name="T47" fmla="*/ 72 h 122"/>
                  <a:gd name="T48" fmla="*/ 0 w 131"/>
                  <a:gd name="T49" fmla="*/ 63 h 122"/>
                  <a:gd name="T50" fmla="*/ 0 w 131"/>
                  <a:gd name="T51" fmla="*/ 45 h 122"/>
                  <a:gd name="T52" fmla="*/ 0 w 131"/>
                  <a:gd name="T53" fmla="*/ 31 h 122"/>
                  <a:gd name="T54" fmla="*/ 4 w 131"/>
                  <a:gd name="T55" fmla="*/ 27 h 122"/>
                  <a:gd name="T56" fmla="*/ 13 w 131"/>
                  <a:gd name="T57" fmla="*/ 18 h 122"/>
                  <a:gd name="T58" fmla="*/ 22 w 131"/>
                  <a:gd name="T59" fmla="*/ 13 h 122"/>
                  <a:gd name="T60" fmla="*/ 36 w 131"/>
                  <a:gd name="T61" fmla="*/ 18 h 122"/>
                  <a:gd name="T62" fmla="*/ 40 w 131"/>
                  <a:gd name="T63" fmla="*/ 13 h 122"/>
                  <a:gd name="T64" fmla="*/ 40 w 131"/>
                  <a:gd name="T65" fmla="*/ 4 h 122"/>
                  <a:gd name="T66" fmla="*/ 45 w 131"/>
                  <a:gd name="T67" fmla="*/ 4 h 122"/>
                  <a:gd name="T68" fmla="*/ 59 w 131"/>
                  <a:gd name="T69" fmla="*/ 9 h 122"/>
                  <a:gd name="T70" fmla="*/ 72 w 131"/>
                  <a:gd name="T71" fmla="*/ 9 h 122"/>
                  <a:gd name="T72" fmla="*/ 81 w 131"/>
                  <a:gd name="T73" fmla="*/ 0 h 122"/>
                  <a:gd name="T74" fmla="*/ 90 w 131"/>
                  <a:gd name="T75" fmla="*/ 0 h 122"/>
                  <a:gd name="T76" fmla="*/ 99 w 131"/>
                  <a:gd name="T77" fmla="*/ 13 h 122"/>
                  <a:gd name="T78" fmla="*/ 99 w 131"/>
                  <a:gd name="T79" fmla="*/ 31 h 122"/>
                  <a:gd name="T80" fmla="*/ 90 w 131"/>
                  <a:gd name="T81" fmla="*/ 31 h 122"/>
                  <a:gd name="T82" fmla="*/ 86 w 131"/>
                  <a:gd name="T83" fmla="*/ 36 h 122"/>
                  <a:gd name="T84" fmla="*/ 81 w 131"/>
                  <a:gd name="T85" fmla="*/ 41 h 122"/>
                  <a:gd name="T86" fmla="*/ 77 w 131"/>
                  <a:gd name="T87" fmla="*/ 41 h 122"/>
                  <a:gd name="T88" fmla="*/ 77 w 131"/>
                  <a:gd name="T89" fmla="*/ 50 h 122"/>
                  <a:gd name="T90" fmla="*/ 108 w 131"/>
                  <a:gd name="T91" fmla="*/ 59 h 122"/>
                  <a:gd name="T92" fmla="*/ 113 w 131"/>
                  <a:gd name="T93" fmla="*/ 59 h 122"/>
                  <a:gd name="T94" fmla="*/ 113 w 131"/>
                  <a:gd name="T95" fmla="*/ 63 h 122"/>
                  <a:gd name="T96" fmla="*/ 108 w 131"/>
                  <a:gd name="T97" fmla="*/ 72 h 122"/>
                  <a:gd name="T98" fmla="*/ 113 w 131"/>
                  <a:gd name="T99" fmla="*/ 77 h 122"/>
                  <a:gd name="T100" fmla="*/ 113 w 131"/>
                  <a:gd name="T101" fmla="*/ 77 h 122"/>
                  <a:gd name="T102" fmla="*/ 118 w 131"/>
                  <a:gd name="T103" fmla="*/ 77 h 122"/>
                  <a:gd name="T104" fmla="*/ 122 w 131"/>
                  <a:gd name="T105" fmla="*/ 81 h 122"/>
                  <a:gd name="T106" fmla="*/ 127 w 131"/>
                  <a:gd name="T107" fmla="*/ 81 h 122"/>
                  <a:gd name="T108" fmla="*/ 127 w 131"/>
                  <a:gd name="T109" fmla="*/ 81 h 122"/>
                  <a:gd name="T110" fmla="*/ 118 w 131"/>
                  <a:gd name="T111" fmla="*/ 86 h 122"/>
                  <a:gd name="T112" fmla="*/ 118 w 131"/>
                  <a:gd name="T113" fmla="*/ 95 h 122"/>
                  <a:gd name="T114" fmla="*/ 122 w 131"/>
                  <a:gd name="T115" fmla="*/ 95 h 122"/>
                  <a:gd name="T116" fmla="*/ 127 w 131"/>
                  <a:gd name="T117" fmla="*/ 95 h 122"/>
                  <a:gd name="T118" fmla="*/ 131 w 131"/>
                  <a:gd name="T119" fmla="*/ 95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1" h="122">
                    <a:moveTo>
                      <a:pt x="131" y="100"/>
                    </a:moveTo>
                    <a:lnTo>
                      <a:pt x="131" y="100"/>
                    </a:lnTo>
                    <a:lnTo>
                      <a:pt x="131" y="100"/>
                    </a:lnTo>
                    <a:lnTo>
                      <a:pt x="131" y="100"/>
                    </a:lnTo>
                    <a:lnTo>
                      <a:pt x="131" y="100"/>
                    </a:lnTo>
                    <a:lnTo>
                      <a:pt x="127" y="100"/>
                    </a:lnTo>
                    <a:lnTo>
                      <a:pt x="122" y="100"/>
                    </a:lnTo>
                    <a:lnTo>
                      <a:pt x="122" y="104"/>
                    </a:lnTo>
                    <a:lnTo>
                      <a:pt x="122" y="104"/>
                    </a:lnTo>
                    <a:lnTo>
                      <a:pt x="122" y="104"/>
                    </a:lnTo>
                    <a:lnTo>
                      <a:pt x="122" y="104"/>
                    </a:lnTo>
                    <a:lnTo>
                      <a:pt x="122" y="109"/>
                    </a:lnTo>
                    <a:lnTo>
                      <a:pt x="122" y="109"/>
                    </a:lnTo>
                    <a:lnTo>
                      <a:pt x="122" y="109"/>
                    </a:lnTo>
                    <a:lnTo>
                      <a:pt x="118" y="109"/>
                    </a:lnTo>
                    <a:lnTo>
                      <a:pt x="118" y="109"/>
                    </a:lnTo>
                    <a:lnTo>
                      <a:pt x="118" y="109"/>
                    </a:lnTo>
                    <a:lnTo>
                      <a:pt x="122" y="109"/>
                    </a:lnTo>
                    <a:lnTo>
                      <a:pt x="122" y="109"/>
                    </a:lnTo>
                    <a:lnTo>
                      <a:pt x="122" y="113"/>
                    </a:lnTo>
                    <a:lnTo>
                      <a:pt x="122" y="113"/>
                    </a:lnTo>
                    <a:lnTo>
                      <a:pt x="118" y="113"/>
                    </a:lnTo>
                    <a:lnTo>
                      <a:pt x="118" y="113"/>
                    </a:lnTo>
                    <a:lnTo>
                      <a:pt x="113" y="118"/>
                    </a:lnTo>
                    <a:lnTo>
                      <a:pt x="108" y="113"/>
                    </a:lnTo>
                    <a:lnTo>
                      <a:pt x="108" y="118"/>
                    </a:lnTo>
                    <a:lnTo>
                      <a:pt x="108" y="122"/>
                    </a:lnTo>
                    <a:lnTo>
                      <a:pt x="108" y="122"/>
                    </a:lnTo>
                    <a:lnTo>
                      <a:pt x="104" y="122"/>
                    </a:lnTo>
                    <a:lnTo>
                      <a:pt x="104" y="118"/>
                    </a:lnTo>
                    <a:lnTo>
                      <a:pt x="104" y="118"/>
                    </a:lnTo>
                    <a:lnTo>
                      <a:pt x="104" y="118"/>
                    </a:lnTo>
                    <a:lnTo>
                      <a:pt x="104" y="113"/>
                    </a:lnTo>
                    <a:lnTo>
                      <a:pt x="104" y="109"/>
                    </a:lnTo>
                    <a:lnTo>
                      <a:pt x="99" y="109"/>
                    </a:lnTo>
                    <a:lnTo>
                      <a:pt x="99" y="109"/>
                    </a:lnTo>
                    <a:lnTo>
                      <a:pt x="95" y="109"/>
                    </a:lnTo>
                    <a:lnTo>
                      <a:pt x="95" y="109"/>
                    </a:lnTo>
                    <a:lnTo>
                      <a:pt x="95" y="109"/>
                    </a:lnTo>
                    <a:lnTo>
                      <a:pt x="95" y="109"/>
                    </a:lnTo>
                    <a:lnTo>
                      <a:pt x="90" y="109"/>
                    </a:lnTo>
                    <a:lnTo>
                      <a:pt x="90" y="113"/>
                    </a:lnTo>
                    <a:lnTo>
                      <a:pt x="90" y="113"/>
                    </a:lnTo>
                    <a:lnTo>
                      <a:pt x="90" y="113"/>
                    </a:lnTo>
                    <a:lnTo>
                      <a:pt x="86" y="113"/>
                    </a:lnTo>
                    <a:lnTo>
                      <a:pt x="77" y="113"/>
                    </a:lnTo>
                    <a:lnTo>
                      <a:pt x="77" y="113"/>
                    </a:lnTo>
                    <a:lnTo>
                      <a:pt x="72" y="113"/>
                    </a:lnTo>
                    <a:lnTo>
                      <a:pt x="72" y="113"/>
                    </a:lnTo>
                    <a:lnTo>
                      <a:pt x="72" y="113"/>
                    </a:lnTo>
                    <a:lnTo>
                      <a:pt x="68" y="113"/>
                    </a:lnTo>
                    <a:lnTo>
                      <a:pt x="68" y="113"/>
                    </a:lnTo>
                    <a:lnTo>
                      <a:pt x="68" y="113"/>
                    </a:lnTo>
                    <a:lnTo>
                      <a:pt x="68" y="113"/>
                    </a:lnTo>
                    <a:lnTo>
                      <a:pt x="68" y="109"/>
                    </a:lnTo>
                    <a:lnTo>
                      <a:pt x="68" y="109"/>
                    </a:lnTo>
                    <a:lnTo>
                      <a:pt x="68" y="109"/>
                    </a:lnTo>
                    <a:lnTo>
                      <a:pt x="68" y="109"/>
                    </a:lnTo>
                    <a:lnTo>
                      <a:pt x="68" y="109"/>
                    </a:lnTo>
                    <a:lnTo>
                      <a:pt x="68" y="104"/>
                    </a:lnTo>
                    <a:lnTo>
                      <a:pt x="63" y="104"/>
                    </a:lnTo>
                    <a:lnTo>
                      <a:pt x="63" y="104"/>
                    </a:lnTo>
                    <a:lnTo>
                      <a:pt x="59" y="104"/>
                    </a:lnTo>
                    <a:lnTo>
                      <a:pt x="59" y="104"/>
                    </a:lnTo>
                    <a:lnTo>
                      <a:pt x="54" y="104"/>
                    </a:lnTo>
                    <a:lnTo>
                      <a:pt x="54" y="104"/>
                    </a:lnTo>
                    <a:lnTo>
                      <a:pt x="49" y="104"/>
                    </a:lnTo>
                    <a:lnTo>
                      <a:pt x="49" y="104"/>
                    </a:lnTo>
                    <a:lnTo>
                      <a:pt x="45" y="95"/>
                    </a:lnTo>
                    <a:lnTo>
                      <a:pt x="40" y="90"/>
                    </a:lnTo>
                    <a:lnTo>
                      <a:pt x="40" y="90"/>
                    </a:lnTo>
                    <a:lnTo>
                      <a:pt x="40" y="86"/>
                    </a:lnTo>
                    <a:lnTo>
                      <a:pt x="40" y="86"/>
                    </a:lnTo>
                    <a:lnTo>
                      <a:pt x="40" y="81"/>
                    </a:lnTo>
                    <a:lnTo>
                      <a:pt x="40" y="77"/>
                    </a:lnTo>
                    <a:lnTo>
                      <a:pt x="40" y="77"/>
                    </a:lnTo>
                    <a:lnTo>
                      <a:pt x="40" y="72"/>
                    </a:lnTo>
                    <a:lnTo>
                      <a:pt x="36" y="72"/>
                    </a:lnTo>
                    <a:lnTo>
                      <a:pt x="36" y="68"/>
                    </a:lnTo>
                    <a:lnTo>
                      <a:pt x="31" y="63"/>
                    </a:lnTo>
                    <a:lnTo>
                      <a:pt x="31" y="59"/>
                    </a:lnTo>
                    <a:lnTo>
                      <a:pt x="27" y="59"/>
                    </a:lnTo>
                    <a:lnTo>
                      <a:pt x="22" y="54"/>
                    </a:lnTo>
                    <a:lnTo>
                      <a:pt x="22" y="54"/>
                    </a:lnTo>
                    <a:lnTo>
                      <a:pt x="22" y="54"/>
                    </a:lnTo>
                    <a:lnTo>
                      <a:pt x="18" y="54"/>
                    </a:lnTo>
                    <a:lnTo>
                      <a:pt x="13" y="54"/>
                    </a:lnTo>
                    <a:lnTo>
                      <a:pt x="13" y="59"/>
                    </a:lnTo>
                    <a:lnTo>
                      <a:pt x="13" y="59"/>
                    </a:lnTo>
                    <a:lnTo>
                      <a:pt x="13" y="59"/>
                    </a:lnTo>
                    <a:lnTo>
                      <a:pt x="18" y="63"/>
                    </a:lnTo>
                    <a:lnTo>
                      <a:pt x="18" y="63"/>
                    </a:lnTo>
                    <a:lnTo>
                      <a:pt x="18" y="68"/>
                    </a:lnTo>
                    <a:lnTo>
                      <a:pt x="18" y="68"/>
                    </a:lnTo>
                    <a:lnTo>
                      <a:pt x="18" y="72"/>
                    </a:lnTo>
                    <a:lnTo>
                      <a:pt x="13" y="72"/>
                    </a:lnTo>
                    <a:lnTo>
                      <a:pt x="13" y="72"/>
                    </a:lnTo>
                    <a:lnTo>
                      <a:pt x="9" y="72"/>
                    </a:lnTo>
                    <a:lnTo>
                      <a:pt x="4" y="68"/>
                    </a:lnTo>
                    <a:lnTo>
                      <a:pt x="0" y="63"/>
                    </a:lnTo>
                    <a:lnTo>
                      <a:pt x="0" y="54"/>
                    </a:lnTo>
                    <a:lnTo>
                      <a:pt x="0" y="54"/>
                    </a:lnTo>
                    <a:lnTo>
                      <a:pt x="0" y="45"/>
                    </a:lnTo>
                    <a:lnTo>
                      <a:pt x="0" y="45"/>
                    </a:lnTo>
                    <a:lnTo>
                      <a:pt x="0" y="41"/>
                    </a:lnTo>
                    <a:lnTo>
                      <a:pt x="4" y="36"/>
                    </a:lnTo>
                    <a:lnTo>
                      <a:pt x="0" y="31"/>
                    </a:lnTo>
                    <a:lnTo>
                      <a:pt x="0" y="31"/>
                    </a:lnTo>
                    <a:lnTo>
                      <a:pt x="4" y="31"/>
                    </a:lnTo>
                    <a:lnTo>
                      <a:pt x="4" y="31"/>
                    </a:lnTo>
                    <a:lnTo>
                      <a:pt x="4" y="31"/>
                    </a:lnTo>
                    <a:lnTo>
                      <a:pt x="4" y="27"/>
                    </a:lnTo>
                    <a:lnTo>
                      <a:pt x="9" y="22"/>
                    </a:lnTo>
                    <a:lnTo>
                      <a:pt x="9" y="22"/>
                    </a:lnTo>
                    <a:lnTo>
                      <a:pt x="13" y="18"/>
                    </a:lnTo>
                    <a:lnTo>
                      <a:pt x="13" y="18"/>
                    </a:lnTo>
                    <a:lnTo>
                      <a:pt x="13" y="18"/>
                    </a:lnTo>
                    <a:lnTo>
                      <a:pt x="18" y="13"/>
                    </a:lnTo>
                    <a:lnTo>
                      <a:pt x="18" y="13"/>
                    </a:lnTo>
                    <a:lnTo>
                      <a:pt x="22" y="13"/>
                    </a:lnTo>
                    <a:lnTo>
                      <a:pt x="22" y="13"/>
                    </a:lnTo>
                    <a:lnTo>
                      <a:pt x="27" y="13"/>
                    </a:lnTo>
                    <a:lnTo>
                      <a:pt x="36" y="18"/>
                    </a:lnTo>
                    <a:lnTo>
                      <a:pt x="36" y="18"/>
                    </a:lnTo>
                    <a:lnTo>
                      <a:pt x="36" y="18"/>
                    </a:lnTo>
                    <a:lnTo>
                      <a:pt x="40" y="13"/>
                    </a:lnTo>
                    <a:lnTo>
                      <a:pt x="40" y="13"/>
                    </a:lnTo>
                    <a:lnTo>
                      <a:pt x="40" y="13"/>
                    </a:lnTo>
                    <a:lnTo>
                      <a:pt x="40" y="13"/>
                    </a:lnTo>
                    <a:lnTo>
                      <a:pt x="40" y="9"/>
                    </a:lnTo>
                    <a:lnTo>
                      <a:pt x="40" y="9"/>
                    </a:lnTo>
                    <a:lnTo>
                      <a:pt x="40" y="4"/>
                    </a:lnTo>
                    <a:lnTo>
                      <a:pt x="40" y="4"/>
                    </a:lnTo>
                    <a:lnTo>
                      <a:pt x="40" y="4"/>
                    </a:lnTo>
                    <a:lnTo>
                      <a:pt x="45" y="4"/>
                    </a:lnTo>
                    <a:lnTo>
                      <a:pt x="45" y="4"/>
                    </a:lnTo>
                    <a:lnTo>
                      <a:pt x="45" y="4"/>
                    </a:lnTo>
                    <a:lnTo>
                      <a:pt x="45" y="4"/>
                    </a:lnTo>
                    <a:lnTo>
                      <a:pt x="54" y="9"/>
                    </a:lnTo>
                    <a:lnTo>
                      <a:pt x="59" y="9"/>
                    </a:lnTo>
                    <a:lnTo>
                      <a:pt x="63" y="9"/>
                    </a:lnTo>
                    <a:lnTo>
                      <a:pt x="68" y="9"/>
                    </a:lnTo>
                    <a:lnTo>
                      <a:pt x="72" y="9"/>
                    </a:lnTo>
                    <a:lnTo>
                      <a:pt x="72" y="9"/>
                    </a:lnTo>
                    <a:lnTo>
                      <a:pt x="77" y="4"/>
                    </a:lnTo>
                    <a:lnTo>
                      <a:pt x="77" y="0"/>
                    </a:lnTo>
                    <a:lnTo>
                      <a:pt x="77" y="0"/>
                    </a:lnTo>
                    <a:lnTo>
                      <a:pt x="81" y="0"/>
                    </a:lnTo>
                    <a:lnTo>
                      <a:pt x="86" y="0"/>
                    </a:lnTo>
                    <a:lnTo>
                      <a:pt x="86" y="0"/>
                    </a:lnTo>
                    <a:lnTo>
                      <a:pt x="86" y="0"/>
                    </a:lnTo>
                    <a:lnTo>
                      <a:pt x="90" y="0"/>
                    </a:lnTo>
                    <a:lnTo>
                      <a:pt x="90" y="0"/>
                    </a:lnTo>
                    <a:lnTo>
                      <a:pt x="95" y="0"/>
                    </a:lnTo>
                    <a:lnTo>
                      <a:pt x="95" y="4"/>
                    </a:lnTo>
                    <a:lnTo>
                      <a:pt x="99" y="13"/>
                    </a:lnTo>
                    <a:lnTo>
                      <a:pt x="104" y="13"/>
                    </a:lnTo>
                    <a:lnTo>
                      <a:pt x="104" y="18"/>
                    </a:lnTo>
                    <a:lnTo>
                      <a:pt x="99" y="31"/>
                    </a:lnTo>
                    <a:lnTo>
                      <a:pt x="99" y="31"/>
                    </a:lnTo>
                    <a:lnTo>
                      <a:pt x="95" y="31"/>
                    </a:lnTo>
                    <a:lnTo>
                      <a:pt x="95" y="31"/>
                    </a:lnTo>
                    <a:lnTo>
                      <a:pt x="90" y="31"/>
                    </a:lnTo>
                    <a:lnTo>
                      <a:pt x="90" y="31"/>
                    </a:lnTo>
                    <a:lnTo>
                      <a:pt x="90" y="36"/>
                    </a:lnTo>
                    <a:lnTo>
                      <a:pt x="90" y="36"/>
                    </a:lnTo>
                    <a:lnTo>
                      <a:pt x="90" y="36"/>
                    </a:lnTo>
                    <a:lnTo>
                      <a:pt x="86" y="36"/>
                    </a:lnTo>
                    <a:lnTo>
                      <a:pt x="86" y="36"/>
                    </a:lnTo>
                    <a:lnTo>
                      <a:pt x="86" y="41"/>
                    </a:lnTo>
                    <a:lnTo>
                      <a:pt x="81" y="41"/>
                    </a:lnTo>
                    <a:lnTo>
                      <a:pt x="81" y="41"/>
                    </a:lnTo>
                    <a:lnTo>
                      <a:pt x="81" y="41"/>
                    </a:lnTo>
                    <a:lnTo>
                      <a:pt x="81" y="41"/>
                    </a:lnTo>
                    <a:lnTo>
                      <a:pt x="77" y="41"/>
                    </a:lnTo>
                    <a:lnTo>
                      <a:pt x="77" y="41"/>
                    </a:lnTo>
                    <a:lnTo>
                      <a:pt x="77" y="41"/>
                    </a:lnTo>
                    <a:lnTo>
                      <a:pt x="77" y="50"/>
                    </a:lnTo>
                    <a:lnTo>
                      <a:pt x="77" y="50"/>
                    </a:lnTo>
                    <a:lnTo>
                      <a:pt x="77" y="50"/>
                    </a:lnTo>
                    <a:lnTo>
                      <a:pt x="81" y="54"/>
                    </a:lnTo>
                    <a:lnTo>
                      <a:pt x="95" y="54"/>
                    </a:lnTo>
                    <a:lnTo>
                      <a:pt x="99" y="54"/>
                    </a:lnTo>
                    <a:lnTo>
                      <a:pt x="108" y="59"/>
                    </a:lnTo>
                    <a:lnTo>
                      <a:pt x="113" y="59"/>
                    </a:lnTo>
                    <a:lnTo>
                      <a:pt x="113" y="54"/>
                    </a:lnTo>
                    <a:lnTo>
                      <a:pt x="118" y="54"/>
                    </a:lnTo>
                    <a:lnTo>
                      <a:pt x="113" y="59"/>
                    </a:lnTo>
                    <a:lnTo>
                      <a:pt x="113" y="63"/>
                    </a:lnTo>
                    <a:lnTo>
                      <a:pt x="113" y="63"/>
                    </a:lnTo>
                    <a:lnTo>
                      <a:pt x="113" y="63"/>
                    </a:lnTo>
                    <a:lnTo>
                      <a:pt x="113" y="63"/>
                    </a:lnTo>
                    <a:lnTo>
                      <a:pt x="108" y="63"/>
                    </a:lnTo>
                    <a:lnTo>
                      <a:pt x="108" y="68"/>
                    </a:lnTo>
                    <a:lnTo>
                      <a:pt x="108" y="72"/>
                    </a:lnTo>
                    <a:lnTo>
                      <a:pt x="108" y="72"/>
                    </a:lnTo>
                    <a:lnTo>
                      <a:pt x="113" y="72"/>
                    </a:lnTo>
                    <a:lnTo>
                      <a:pt x="118" y="72"/>
                    </a:lnTo>
                    <a:lnTo>
                      <a:pt x="118" y="72"/>
                    </a:lnTo>
                    <a:lnTo>
                      <a:pt x="113" y="77"/>
                    </a:lnTo>
                    <a:lnTo>
                      <a:pt x="113" y="77"/>
                    </a:lnTo>
                    <a:lnTo>
                      <a:pt x="113" y="77"/>
                    </a:lnTo>
                    <a:lnTo>
                      <a:pt x="113" y="77"/>
                    </a:lnTo>
                    <a:lnTo>
                      <a:pt x="113" y="77"/>
                    </a:lnTo>
                    <a:lnTo>
                      <a:pt x="118" y="77"/>
                    </a:lnTo>
                    <a:lnTo>
                      <a:pt x="118" y="81"/>
                    </a:lnTo>
                    <a:lnTo>
                      <a:pt x="118" y="81"/>
                    </a:lnTo>
                    <a:lnTo>
                      <a:pt x="118" y="77"/>
                    </a:lnTo>
                    <a:lnTo>
                      <a:pt x="118" y="77"/>
                    </a:lnTo>
                    <a:lnTo>
                      <a:pt x="122" y="77"/>
                    </a:lnTo>
                    <a:lnTo>
                      <a:pt x="122" y="77"/>
                    </a:lnTo>
                    <a:lnTo>
                      <a:pt x="122" y="81"/>
                    </a:lnTo>
                    <a:lnTo>
                      <a:pt x="122" y="81"/>
                    </a:lnTo>
                    <a:lnTo>
                      <a:pt x="122" y="81"/>
                    </a:lnTo>
                    <a:lnTo>
                      <a:pt x="122" y="81"/>
                    </a:lnTo>
                    <a:lnTo>
                      <a:pt x="127" y="81"/>
                    </a:lnTo>
                    <a:lnTo>
                      <a:pt x="127" y="77"/>
                    </a:lnTo>
                    <a:lnTo>
                      <a:pt x="127" y="81"/>
                    </a:lnTo>
                    <a:lnTo>
                      <a:pt x="127" y="81"/>
                    </a:lnTo>
                    <a:lnTo>
                      <a:pt x="127" y="81"/>
                    </a:lnTo>
                    <a:lnTo>
                      <a:pt x="118" y="81"/>
                    </a:lnTo>
                    <a:lnTo>
                      <a:pt x="118" y="86"/>
                    </a:lnTo>
                    <a:lnTo>
                      <a:pt x="118" y="86"/>
                    </a:lnTo>
                    <a:lnTo>
                      <a:pt x="118" y="86"/>
                    </a:lnTo>
                    <a:lnTo>
                      <a:pt x="113" y="90"/>
                    </a:lnTo>
                    <a:lnTo>
                      <a:pt x="113" y="90"/>
                    </a:lnTo>
                    <a:lnTo>
                      <a:pt x="118" y="95"/>
                    </a:lnTo>
                    <a:lnTo>
                      <a:pt x="118" y="95"/>
                    </a:lnTo>
                    <a:lnTo>
                      <a:pt x="122" y="95"/>
                    </a:lnTo>
                    <a:lnTo>
                      <a:pt x="122" y="95"/>
                    </a:lnTo>
                    <a:lnTo>
                      <a:pt x="122" y="95"/>
                    </a:lnTo>
                    <a:lnTo>
                      <a:pt x="122" y="95"/>
                    </a:lnTo>
                    <a:lnTo>
                      <a:pt x="122" y="95"/>
                    </a:lnTo>
                    <a:lnTo>
                      <a:pt x="122" y="95"/>
                    </a:lnTo>
                    <a:lnTo>
                      <a:pt x="127" y="95"/>
                    </a:lnTo>
                    <a:lnTo>
                      <a:pt x="127" y="95"/>
                    </a:lnTo>
                    <a:lnTo>
                      <a:pt x="127" y="100"/>
                    </a:lnTo>
                    <a:lnTo>
                      <a:pt x="127" y="100"/>
                    </a:lnTo>
                    <a:lnTo>
                      <a:pt x="131" y="95"/>
                    </a:lnTo>
                    <a:lnTo>
                      <a:pt x="131" y="95"/>
                    </a:lnTo>
                    <a:lnTo>
                      <a:pt x="131" y="100"/>
                    </a:lnTo>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微软雅黑" panose="020B0503020204020204" pitchFamily="34" charset="-122"/>
                  <a:ea typeface="+mn-ea"/>
                  <a:cs typeface="+mn-cs"/>
                </a:endParaRPr>
              </a:p>
            </p:txBody>
          </p:sp>
          <p:sp>
            <p:nvSpPr>
              <p:cNvPr id="125" name="Freeform 23"/>
              <p:cNvSpPr/>
              <p:nvPr/>
            </p:nvSpPr>
            <p:spPr bwMode="auto">
              <a:xfrm>
                <a:off x="2290763" y="2924175"/>
                <a:ext cx="185738" cy="136525"/>
              </a:xfrm>
              <a:custGeom>
                <a:avLst/>
                <a:gdLst>
                  <a:gd name="T0" fmla="*/ 117 w 117"/>
                  <a:gd name="T1" fmla="*/ 54 h 86"/>
                  <a:gd name="T2" fmla="*/ 113 w 117"/>
                  <a:gd name="T3" fmla="*/ 54 h 86"/>
                  <a:gd name="T4" fmla="*/ 108 w 117"/>
                  <a:gd name="T5" fmla="*/ 59 h 86"/>
                  <a:gd name="T6" fmla="*/ 99 w 117"/>
                  <a:gd name="T7" fmla="*/ 63 h 86"/>
                  <a:gd name="T8" fmla="*/ 77 w 117"/>
                  <a:gd name="T9" fmla="*/ 72 h 86"/>
                  <a:gd name="T10" fmla="*/ 77 w 117"/>
                  <a:gd name="T11" fmla="*/ 77 h 86"/>
                  <a:gd name="T12" fmla="*/ 72 w 117"/>
                  <a:gd name="T13" fmla="*/ 82 h 86"/>
                  <a:gd name="T14" fmla="*/ 68 w 117"/>
                  <a:gd name="T15" fmla="*/ 86 h 86"/>
                  <a:gd name="T16" fmla="*/ 68 w 117"/>
                  <a:gd name="T17" fmla="*/ 86 h 86"/>
                  <a:gd name="T18" fmla="*/ 59 w 117"/>
                  <a:gd name="T19" fmla="*/ 86 h 86"/>
                  <a:gd name="T20" fmla="*/ 54 w 117"/>
                  <a:gd name="T21" fmla="*/ 77 h 86"/>
                  <a:gd name="T22" fmla="*/ 54 w 117"/>
                  <a:gd name="T23" fmla="*/ 72 h 86"/>
                  <a:gd name="T24" fmla="*/ 49 w 117"/>
                  <a:gd name="T25" fmla="*/ 68 h 86"/>
                  <a:gd name="T26" fmla="*/ 40 w 117"/>
                  <a:gd name="T27" fmla="*/ 63 h 86"/>
                  <a:gd name="T28" fmla="*/ 40 w 117"/>
                  <a:gd name="T29" fmla="*/ 54 h 86"/>
                  <a:gd name="T30" fmla="*/ 40 w 117"/>
                  <a:gd name="T31" fmla="*/ 50 h 86"/>
                  <a:gd name="T32" fmla="*/ 31 w 117"/>
                  <a:gd name="T33" fmla="*/ 50 h 86"/>
                  <a:gd name="T34" fmla="*/ 27 w 117"/>
                  <a:gd name="T35" fmla="*/ 50 h 86"/>
                  <a:gd name="T36" fmla="*/ 18 w 117"/>
                  <a:gd name="T37" fmla="*/ 45 h 86"/>
                  <a:gd name="T38" fmla="*/ 9 w 117"/>
                  <a:gd name="T39" fmla="*/ 45 h 86"/>
                  <a:gd name="T40" fmla="*/ 0 w 117"/>
                  <a:gd name="T41" fmla="*/ 36 h 86"/>
                  <a:gd name="T42" fmla="*/ 9 w 117"/>
                  <a:gd name="T43" fmla="*/ 18 h 86"/>
                  <a:gd name="T44" fmla="*/ 13 w 117"/>
                  <a:gd name="T45" fmla="*/ 14 h 86"/>
                  <a:gd name="T46" fmla="*/ 18 w 117"/>
                  <a:gd name="T47" fmla="*/ 14 h 86"/>
                  <a:gd name="T48" fmla="*/ 27 w 117"/>
                  <a:gd name="T49" fmla="*/ 9 h 86"/>
                  <a:gd name="T50" fmla="*/ 31 w 117"/>
                  <a:gd name="T51" fmla="*/ 14 h 86"/>
                  <a:gd name="T52" fmla="*/ 36 w 117"/>
                  <a:gd name="T53" fmla="*/ 14 h 86"/>
                  <a:gd name="T54" fmla="*/ 45 w 117"/>
                  <a:gd name="T55" fmla="*/ 14 h 86"/>
                  <a:gd name="T56" fmla="*/ 54 w 117"/>
                  <a:gd name="T57" fmla="*/ 9 h 86"/>
                  <a:gd name="T58" fmla="*/ 59 w 117"/>
                  <a:gd name="T59" fmla="*/ 4 h 86"/>
                  <a:gd name="T60" fmla="*/ 81 w 117"/>
                  <a:gd name="T61" fmla="*/ 9 h 86"/>
                  <a:gd name="T62" fmla="*/ 86 w 117"/>
                  <a:gd name="T63" fmla="*/ 4 h 86"/>
                  <a:gd name="T64" fmla="*/ 104 w 117"/>
                  <a:gd name="T65" fmla="*/ 0 h 86"/>
                  <a:gd name="T66" fmla="*/ 108 w 117"/>
                  <a:gd name="T67" fmla="*/ 0 h 86"/>
                  <a:gd name="T68" fmla="*/ 108 w 117"/>
                  <a:gd name="T69" fmla="*/ 4 h 86"/>
                  <a:gd name="T70" fmla="*/ 113 w 117"/>
                  <a:gd name="T71" fmla="*/ 0 h 86"/>
                  <a:gd name="T72" fmla="*/ 108 w 117"/>
                  <a:gd name="T73" fmla="*/ 4 h 86"/>
                  <a:gd name="T74" fmla="*/ 108 w 117"/>
                  <a:gd name="T75" fmla="*/ 4 h 86"/>
                  <a:gd name="T76" fmla="*/ 108 w 117"/>
                  <a:gd name="T77" fmla="*/ 9 h 86"/>
                  <a:gd name="T78" fmla="*/ 108 w 117"/>
                  <a:gd name="T79" fmla="*/ 14 h 86"/>
                  <a:gd name="T80" fmla="*/ 104 w 117"/>
                  <a:gd name="T81" fmla="*/ 23 h 86"/>
                  <a:gd name="T82" fmla="*/ 104 w 117"/>
                  <a:gd name="T83" fmla="*/ 23 h 86"/>
                  <a:gd name="T84" fmla="*/ 104 w 117"/>
                  <a:gd name="T85" fmla="*/ 32 h 86"/>
                  <a:gd name="T86" fmla="*/ 108 w 117"/>
                  <a:gd name="T87" fmla="*/ 32 h 86"/>
                  <a:gd name="T88" fmla="*/ 113 w 117"/>
                  <a:gd name="T89" fmla="*/ 41 h 86"/>
                  <a:gd name="T90" fmla="*/ 113 w 117"/>
                  <a:gd name="T91" fmla="*/ 45 h 86"/>
                  <a:gd name="T92" fmla="*/ 108 w 117"/>
                  <a:gd name="T93" fmla="*/ 50 h 86"/>
                  <a:gd name="T94" fmla="*/ 113 w 117"/>
                  <a:gd name="T95" fmla="*/ 50 h 86"/>
                  <a:gd name="T96" fmla="*/ 113 w 117"/>
                  <a:gd name="T97" fmla="*/ 5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7" h="86">
                    <a:moveTo>
                      <a:pt x="117" y="54"/>
                    </a:moveTo>
                    <a:lnTo>
                      <a:pt x="117" y="54"/>
                    </a:lnTo>
                    <a:lnTo>
                      <a:pt x="117" y="54"/>
                    </a:lnTo>
                    <a:lnTo>
                      <a:pt x="117" y="50"/>
                    </a:lnTo>
                    <a:lnTo>
                      <a:pt x="117" y="54"/>
                    </a:lnTo>
                    <a:lnTo>
                      <a:pt x="113" y="54"/>
                    </a:lnTo>
                    <a:lnTo>
                      <a:pt x="108" y="54"/>
                    </a:lnTo>
                    <a:lnTo>
                      <a:pt x="108" y="59"/>
                    </a:lnTo>
                    <a:lnTo>
                      <a:pt x="108" y="59"/>
                    </a:lnTo>
                    <a:lnTo>
                      <a:pt x="104" y="59"/>
                    </a:lnTo>
                    <a:lnTo>
                      <a:pt x="99" y="63"/>
                    </a:lnTo>
                    <a:lnTo>
                      <a:pt x="99" y="63"/>
                    </a:lnTo>
                    <a:lnTo>
                      <a:pt x="95" y="63"/>
                    </a:lnTo>
                    <a:lnTo>
                      <a:pt x="86" y="68"/>
                    </a:lnTo>
                    <a:lnTo>
                      <a:pt x="77" y="72"/>
                    </a:lnTo>
                    <a:lnTo>
                      <a:pt x="77" y="77"/>
                    </a:lnTo>
                    <a:lnTo>
                      <a:pt x="77" y="77"/>
                    </a:lnTo>
                    <a:lnTo>
                      <a:pt x="77" y="77"/>
                    </a:lnTo>
                    <a:lnTo>
                      <a:pt x="77" y="82"/>
                    </a:lnTo>
                    <a:lnTo>
                      <a:pt x="72" y="82"/>
                    </a:lnTo>
                    <a:lnTo>
                      <a:pt x="72" y="82"/>
                    </a:lnTo>
                    <a:lnTo>
                      <a:pt x="72" y="82"/>
                    </a:lnTo>
                    <a:lnTo>
                      <a:pt x="72" y="82"/>
                    </a:lnTo>
                    <a:lnTo>
                      <a:pt x="68" y="86"/>
                    </a:lnTo>
                    <a:lnTo>
                      <a:pt x="68" y="86"/>
                    </a:lnTo>
                    <a:lnTo>
                      <a:pt x="68" y="86"/>
                    </a:lnTo>
                    <a:lnTo>
                      <a:pt x="68" y="86"/>
                    </a:lnTo>
                    <a:lnTo>
                      <a:pt x="63" y="86"/>
                    </a:lnTo>
                    <a:lnTo>
                      <a:pt x="59" y="86"/>
                    </a:lnTo>
                    <a:lnTo>
                      <a:pt x="59" y="86"/>
                    </a:lnTo>
                    <a:lnTo>
                      <a:pt x="54" y="82"/>
                    </a:lnTo>
                    <a:lnTo>
                      <a:pt x="54" y="82"/>
                    </a:lnTo>
                    <a:lnTo>
                      <a:pt x="54" y="77"/>
                    </a:lnTo>
                    <a:lnTo>
                      <a:pt x="54" y="72"/>
                    </a:lnTo>
                    <a:lnTo>
                      <a:pt x="54" y="72"/>
                    </a:lnTo>
                    <a:lnTo>
                      <a:pt x="54" y="72"/>
                    </a:lnTo>
                    <a:lnTo>
                      <a:pt x="54" y="68"/>
                    </a:lnTo>
                    <a:lnTo>
                      <a:pt x="54" y="68"/>
                    </a:lnTo>
                    <a:lnTo>
                      <a:pt x="49" y="68"/>
                    </a:lnTo>
                    <a:lnTo>
                      <a:pt x="45" y="68"/>
                    </a:lnTo>
                    <a:lnTo>
                      <a:pt x="45" y="68"/>
                    </a:lnTo>
                    <a:lnTo>
                      <a:pt x="40" y="63"/>
                    </a:lnTo>
                    <a:lnTo>
                      <a:pt x="40" y="59"/>
                    </a:lnTo>
                    <a:lnTo>
                      <a:pt x="40" y="54"/>
                    </a:lnTo>
                    <a:lnTo>
                      <a:pt x="40" y="54"/>
                    </a:lnTo>
                    <a:lnTo>
                      <a:pt x="40" y="54"/>
                    </a:lnTo>
                    <a:lnTo>
                      <a:pt x="40" y="50"/>
                    </a:lnTo>
                    <a:lnTo>
                      <a:pt x="40" y="50"/>
                    </a:lnTo>
                    <a:lnTo>
                      <a:pt x="36" y="45"/>
                    </a:lnTo>
                    <a:lnTo>
                      <a:pt x="31" y="50"/>
                    </a:lnTo>
                    <a:lnTo>
                      <a:pt x="31" y="50"/>
                    </a:lnTo>
                    <a:lnTo>
                      <a:pt x="31" y="50"/>
                    </a:lnTo>
                    <a:lnTo>
                      <a:pt x="27" y="50"/>
                    </a:lnTo>
                    <a:lnTo>
                      <a:pt x="27" y="50"/>
                    </a:lnTo>
                    <a:lnTo>
                      <a:pt x="22" y="50"/>
                    </a:lnTo>
                    <a:lnTo>
                      <a:pt x="18" y="45"/>
                    </a:lnTo>
                    <a:lnTo>
                      <a:pt x="18" y="45"/>
                    </a:lnTo>
                    <a:lnTo>
                      <a:pt x="13" y="45"/>
                    </a:lnTo>
                    <a:lnTo>
                      <a:pt x="13" y="45"/>
                    </a:lnTo>
                    <a:lnTo>
                      <a:pt x="9" y="45"/>
                    </a:lnTo>
                    <a:lnTo>
                      <a:pt x="0" y="41"/>
                    </a:lnTo>
                    <a:lnTo>
                      <a:pt x="0" y="36"/>
                    </a:lnTo>
                    <a:lnTo>
                      <a:pt x="0" y="36"/>
                    </a:lnTo>
                    <a:lnTo>
                      <a:pt x="4" y="32"/>
                    </a:lnTo>
                    <a:lnTo>
                      <a:pt x="0" y="23"/>
                    </a:lnTo>
                    <a:lnTo>
                      <a:pt x="9" y="18"/>
                    </a:lnTo>
                    <a:lnTo>
                      <a:pt x="9" y="18"/>
                    </a:lnTo>
                    <a:lnTo>
                      <a:pt x="9" y="18"/>
                    </a:lnTo>
                    <a:lnTo>
                      <a:pt x="13" y="14"/>
                    </a:lnTo>
                    <a:lnTo>
                      <a:pt x="13" y="14"/>
                    </a:lnTo>
                    <a:lnTo>
                      <a:pt x="18" y="14"/>
                    </a:lnTo>
                    <a:lnTo>
                      <a:pt x="18" y="14"/>
                    </a:lnTo>
                    <a:lnTo>
                      <a:pt x="18" y="14"/>
                    </a:lnTo>
                    <a:lnTo>
                      <a:pt x="22" y="14"/>
                    </a:lnTo>
                    <a:lnTo>
                      <a:pt x="27" y="9"/>
                    </a:lnTo>
                    <a:lnTo>
                      <a:pt x="31" y="14"/>
                    </a:lnTo>
                    <a:lnTo>
                      <a:pt x="31" y="14"/>
                    </a:lnTo>
                    <a:lnTo>
                      <a:pt x="31" y="14"/>
                    </a:lnTo>
                    <a:lnTo>
                      <a:pt x="36" y="14"/>
                    </a:lnTo>
                    <a:lnTo>
                      <a:pt x="36" y="14"/>
                    </a:lnTo>
                    <a:lnTo>
                      <a:pt x="36" y="14"/>
                    </a:lnTo>
                    <a:lnTo>
                      <a:pt x="40" y="14"/>
                    </a:lnTo>
                    <a:lnTo>
                      <a:pt x="45" y="14"/>
                    </a:lnTo>
                    <a:lnTo>
                      <a:pt x="45" y="14"/>
                    </a:lnTo>
                    <a:lnTo>
                      <a:pt x="49" y="14"/>
                    </a:lnTo>
                    <a:lnTo>
                      <a:pt x="49" y="14"/>
                    </a:lnTo>
                    <a:lnTo>
                      <a:pt x="54" y="9"/>
                    </a:lnTo>
                    <a:lnTo>
                      <a:pt x="54" y="9"/>
                    </a:lnTo>
                    <a:lnTo>
                      <a:pt x="54" y="4"/>
                    </a:lnTo>
                    <a:lnTo>
                      <a:pt x="59" y="4"/>
                    </a:lnTo>
                    <a:lnTo>
                      <a:pt x="63" y="4"/>
                    </a:lnTo>
                    <a:lnTo>
                      <a:pt x="77" y="9"/>
                    </a:lnTo>
                    <a:lnTo>
                      <a:pt x="81" y="9"/>
                    </a:lnTo>
                    <a:lnTo>
                      <a:pt x="86" y="9"/>
                    </a:lnTo>
                    <a:lnTo>
                      <a:pt x="86" y="9"/>
                    </a:lnTo>
                    <a:lnTo>
                      <a:pt x="86" y="4"/>
                    </a:lnTo>
                    <a:lnTo>
                      <a:pt x="86" y="0"/>
                    </a:lnTo>
                    <a:lnTo>
                      <a:pt x="99" y="0"/>
                    </a:lnTo>
                    <a:lnTo>
                      <a:pt x="104" y="0"/>
                    </a:lnTo>
                    <a:lnTo>
                      <a:pt x="104" y="0"/>
                    </a:lnTo>
                    <a:lnTo>
                      <a:pt x="104" y="0"/>
                    </a:lnTo>
                    <a:lnTo>
                      <a:pt x="108" y="0"/>
                    </a:lnTo>
                    <a:lnTo>
                      <a:pt x="104" y="0"/>
                    </a:lnTo>
                    <a:lnTo>
                      <a:pt x="104" y="4"/>
                    </a:lnTo>
                    <a:lnTo>
                      <a:pt x="108" y="4"/>
                    </a:lnTo>
                    <a:lnTo>
                      <a:pt x="108" y="0"/>
                    </a:lnTo>
                    <a:lnTo>
                      <a:pt x="113" y="0"/>
                    </a:lnTo>
                    <a:lnTo>
                      <a:pt x="113" y="0"/>
                    </a:lnTo>
                    <a:lnTo>
                      <a:pt x="108" y="4"/>
                    </a:lnTo>
                    <a:lnTo>
                      <a:pt x="108" y="4"/>
                    </a:lnTo>
                    <a:lnTo>
                      <a:pt x="108" y="4"/>
                    </a:lnTo>
                    <a:lnTo>
                      <a:pt x="108" y="4"/>
                    </a:lnTo>
                    <a:lnTo>
                      <a:pt x="104" y="4"/>
                    </a:lnTo>
                    <a:lnTo>
                      <a:pt x="108" y="4"/>
                    </a:lnTo>
                    <a:lnTo>
                      <a:pt x="108" y="9"/>
                    </a:lnTo>
                    <a:lnTo>
                      <a:pt x="108" y="9"/>
                    </a:lnTo>
                    <a:lnTo>
                      <a:pt x="108" y="9"/>
                    </a:lnTo>
                    <a:lnTo>
                      <a:pt x="108" y="9"/>
                    </a:lnTo>
                    <a:lnTo>
                      <a:pt x="108" y="14"/>
                    </a:lnTo>
                    <a:lnTo>
                      <a:pt x="108" y="14"/>
                    </a:lnTo>
                    <a:lnTo>
                      <a:pt x="108" y="18"/>
                    </a:lnTo>
                    <a:lnTo>
                      <a:pt x="104" y="18"/>
                    </a:lnTo>
                    <a:lnTo>
                      <a:pt x="104" y="23"/>
                    </a:lnTo>
                    <a:lnTo>
                      <a:pt x="104" y="23"/>
                    </a:lnTo>
                    <a:lnTo>
                      <a:pt x="104" y="23"/>
                    </a:lnTo>
                    <a:lnTo>
                      <a:pt x="104" y="23"/>
                    </a:lnTo>
                    <a:lnTo>
                      <a:pt x="104" y="27"/>
                    </a:lnTo>
                    <a:lnTo>
                      <a:pt x="104" y="27"/>
                    </a:lnTo>
                    <a:lnTo>
                      <a:pt x="104" y="32"/>
                    </a:lnTo>
                    <a:lnTo>
                      <a:pt x="104" y="32"/>
                    </a:lnTo>
                    <a:lnTo>
                      <a:pt x="104" y="32"/>
                    </a:lnTo>
                    <a:lnTo>
                      <a:pt x="108" y="32"/>
                    </a:lnTo>
                    <a:lnTo>
                      <a:pt x="108" y="32"/>
                    </a:lnTo>
                    <a:lnTo>
                      <a:pt x="113" y="36"/>
                    </a:lnTo>
                    <a:lnTo>
                      <a:pt x="113" y="41"/>
                    </a:lnTo>
                    <a:lnTo>
                      <a:pt x="113" y="41"/>
                    </a:lnTo>
                    <a:lnTo>
                      <a:pt x="113" y="45"/>
                    </a:lnTo>
                    <a:lnTo>
                      <a:pt x="113" y="45"/>
                    </a:lnTo>
                    <a:lnTo>
                      <a:pt x="108" y="45"/>
                    </a:lnTo>
                    <a:lnTo>
                      <a:pt x="108" y="45"/>
                    </a:lnTo>
                    <a:lnTo>
                      <a:pt x="108" y="50"/>
                    </a:lnTo>
                    <a:lnTo>
                      <a:pt x="108" y="50"/>
                    </a:lnTo>
                    <a:lnTo>
                      <a:pt x="113" y="50"/>
                    </a:lnTo>
                    <a:lnTo>
                      <a:pt x="113" y="50"/>
                    </a:lnTo>
                    <a:lnTo>
                      <a:pt x="113" y="50"/>
                    </a:lnTo>
                    <a:lnTo>
                      <a:pt x="113" y="50"/>
                    </a:lnTo>
                    <a:lnTo>
                      <a:pt x="113" y="50"/>
                    </a:lnTo>
                    <a:lnTo>
                      <a:pt x="113" y="50"/>
                    </a:lnTo>
                    <a:lnTo>
                      <a:pt x="117" y="54"/>
                    </a:lnTo>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微软雅黑" panose="020B0503020204020204" pitchFamily="34" charset="-122"/>
                  <a:ea typeface="+mn-ea"/>
                  <a:cs typeface="+mn-cs"/>
                </a:endParaRPr>
              </a:p>
            </p:txBody>
          </p:sp>
          <p:sp>
            <p:nvSpPr>
              <p:cNvPr id="126" name="Freeform 24"/>
              <p:cNvSpPr/>
              <p:nvPr/>
            </p:nvSpPr>
            <p:spPr bwMode="auto">
              <a:xfrm>
                <a:off x="2822576" y="2714625"/>
                <a:ext cx="187325" cy="166687"/>
              </a:xfrm>
              <a:custGeom>
                <a:avLst/>
                <a:gdLst>
                  <a:gd name="T0" fmla="*/ 82 w 118"/>
                  <a:gd name="T1" fmla="*/ 96 h 105"/>
                  <a:gd name="T2" fmla="*/ 37 w 118"/>
                  <a:gd name="T3" fmla="*/ 105 h 105"/>
                  <a:gd name="T4" fmla="*/ 37 w 118"/>
                  <a:gd name="T5" fmla="*/ 100 h 105"/>
                  <a:gd name="T6" fmla="*/ 41 w 118"/>
                  <a:gd name="T7" fmla="*/ 96 h 105"/>
                  <a:gd name="T8" fmla="*/ 46 w 118"/>
                  <a:gd name="T9" fmla="*/ 100 h 105"/>
                  <a:gd name="T10" fmla="*/ 50 w 118"/>
                  <a:gd name="T11" fmla="*/ 96 h 105"/>
                  <a:gd name="T12" fmla="*/ 64 w 118"/>
                  <a:gd name="T13" fmla="*/ 87 h 105"/>
                  <a:gd name="T14" fmla="*/ 68 w 118"/>
                  <a:gd name="T15" fmla="*/ 87 h 105"/>
                  <a:gd name="T16" fmla="*/ 68 w 118"/>
                  <a:gd name="T17" fmla="*/ 87 h 105"/>
                  <a:gd name="T18" fmla="*/ 68 w 118"/>
                  <a:gd name="T19" fmla="*/ 78 h 105"/>
                  <a:gd name="T20" fmla="*/ 59 w 118"/>
                  <a:gd name="T21" fmla="*/ 78 h 105"/>
                  <a:gd name="T22" fmla="*/ 55 w 118"/>
                  <a:gd name="T23" fmla="*/ 78 h 105"/>
                  <a:gd name="T24" fmla="*/ 46 w 118"/>
                  <a:gd name="T25" fmla="*/ 82 h 105"/>
                  <a:gd name="T26" fmla="*/ 37 w 118"/>
                  <a:gd name="T27" fmla="*/ 78 h 105"/>
                  <a:gd name="T28" fmla="*/ 32 w 118"/>
                  <a:gd name="T29" fmla="*/ 73 h 105"/>
                  <a:gd name="T30" fmla="*/ 32 w 118"/>
                  <a:gd name="T31" fmla="*/ 59 h 105"/>
                  <a:gd name="T32" fmla="*/ 23 w 118"/>
                  <a:gd name="T33" fmla="*/ 68 h 105"/>
                  <a:gd name="T34" fmla="*/ 27 w 118"/>
                  <a:gd name="T35" fmla="*/ 82 h 105"/>
                  <a:gd name="T36" fmla="*/ 27 w 118"/>
                  <a:gd name="T37" fmla="*/ 87 h 105"/>
                  <a:gd name="T38" fmla="*/ 18 w 118"/>
                  <a:gd name="T39" fmla="*/ 82 h 105"/>
                  <a:gd name="T40" fmla="*/ 18 w 118"/>
                  <a:gd name="T41" fmla="*/ 73 h 105"/>
                  <a:gd name="T42" fmla="*/ 14 w 118"/>
                  <a:gd name="T43" fmla="*/ 64 h 105"/>
                  <a:gd name="T44" fmla="*/ 14 w 118"/>
                  <a:gd name="T45" fmla="*/ 55 h 105"/>
                  <a:gd name="T46" fmla="*/ 23 w 118"/>
                  <a:gd name="T47" fmla="*/ 46 h 105"/>
                  <a:gd name="T48" fmla="*/ 23 w 118"/>
                  <a:gd name="T49" fmla="*/ 41 h 105"/>
                  <a:gd name="T50" fmla="*/ 18 w 118"/>
                  <a:gd name="T51" fmla="*/ 41 h 105"/>
                  <a:gd name="T52" fmla="*/ 14 w 118"/>
                  <a:gd name="T53" fmla="*/ 41 h 105"/>
                  <a:gd name="T54" fmla="*/ 5 w 118"/>
                  <a:gd name="T55" fmla="*/ 41 h 105"/>
                  <a:gd name="T56" fmla="*/ 0 w 118"/>
                  <a:gd name="T57" fmla="*/ 32 h 105"/>
                  <a:gd name="T58" fmla="*/ 9 w 118"/>
                  <a:gd name="T59" fmla="*/ 5 h 105"/>
                  <a:gd name="T60" fmla="*/ 14 w 118"/>
                  <a:gd name="T61" fmla="*/ 5 h 105"/>
                  <a:gd name="T62" fmla="*/ 18 w 118"/>
                  <a:gd name="T63" fmla="*/ 5 h 105"/>
                  <a:gd name="T64" fmla="*/ 27 w 118"/>
                  <a:gd name="T65" fmla="*/ 0 h 105"/>
                  <a:gd name="T66" fmla="*/ 37 w 118"/>
                  <a:gd name="T67" fmla="*/ 5 h 105"/>
                  <a:gd name="T68" fmla="*/ 37 w 118"/>
                  <a:gd name="T69" fmla="*/ 9 h 105"/>
                  <a:gd name="T70" fmla="*/ 41 w 118"/>
                  <a:gd name="T71" fmla="*/ 14 h 105"/>
                  <a:gd name="T72" fmla="*/ 46 w 118"/>
                  <a:gd name="T73" fmla="*/ 19 h 105"/>
                  <a:gd name="T74" fmla="*/ 55 w 118"/>
                  <a:gd name="T75" fmla="*/ 19 h 105"/>
                  <a:gd name="T76" fmla="*/ 68 w 118"/>
                  <a:gd name="T77" fmla="*/ 19 h 105"/>
                  <a:gd name="T78" fmla="*/ 77 w 118"/>
                  <a:gd name="T79" fmla="*/ 23 h 105"/>
                  <a:gd name="T80" fmla="*/ 86 w 118"/>
                  <a:gd name="T81" fmla="*/ 19 h 105"/>
                  <a:gd name="T82" fmla="*/ 95 w 118"/>
                  <a:gd name="T83" fmla="*/ 28 h 105"/>
                  <a:gd name="T84" fmla="*/ 100 w 118"/>
                  <a:gd name="T85" fmla="*/ 28 h 105"/>
                  <a:gd name="T86" fmla="*/ 114 w 118"/>
                  <a:gd name="T87" fmla="*/ 28 h 105"/>
                  <a:gd name="T88" fmla="*/ 118 w 118"/>
                  <a:gd name="T89" fmla="*/ 37 h 105"/>
                  <a:gd name="T90" fmla="*/ 105 w 118"/>
                  <a:gd name="T91" fmla="*/ 50 h 105"/>
                  <a:gd name="T92" fmla="*/ 100 w 118"/>
                  <a:gd name="T93" fmla="*/ 64 h 105"/>
                  <a:gd name="T94" fmla="*/ 95 w 118"/>
                  <a:gd name="T95" fmla="*/ 73 h 105"/>
                  <a:gd name="T96" fmla="*/ 86 w 118"/>
                  <a:gd name="T97" fmla="*/ 78 h 105"/>
                  <a:gd name="T98" fmla="*/ 82 w 118"/>
                  <a:gd name="T99" fmla="*/ 87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8" h="105">
                    <a:moveTo>
                      <a:pt x="82" y="91"/>
                    </a:moveTo>
                    <a:lnTo>
                      <a:pt x="82" y="91"/>
                    </a:lnTo>
                    <a:lnTo>
                      <a:pt x="82" y="91"/>
                    </a:lnTo>
                    <a:lnTo>
                      <a:pt x="82" y="96"/>
                    </a:lnTo>
                    <a:lnTo>
                      <a:pt x="77" y="96"/>
                    </a:lnTo>
                    <a:lnTo>
                      <a:pt x="68" y="96"/>
                    </a:lnTo>
                    <a:lnTo>
                      <a:pt x="46" y="105"/>
                    </a:lnTo>
                    <a:lnTo>
                      <a:pt x="37" y="105"/>
                    </a:lnTo>
                    <a:lnTo>
                      <a:pt x="37" y="105"/>
                    </a:lnTo>
                    <a:lnTo>
                      <a:pt x="37" y="105"/>
                    </a:lnTo>
                    <a:lnTo>
                      <a:pt x="32" y="100"/>
                    </a:lnTo>
                    <a:lnTo>
                      <a:pt x="37" y="100"/>
                    </a:lnTo>
                    <a:lnTo>
                      <a:pt x="37" y="100"/>
                    </a:lnTo>
                    <a:lnTo>
                      <a:pt x="37" y="100"/>
                    </a:lnTo>
                    <a:lnTo>
                      <a:pt x="41" y="96"/>
                    </a:lnTo>
                    <a:lnTo>
                      <a:pt x="41" y="96"/>
                    </a:lnTo>
                    <a:lnTo>
                      <a:pt x="41" y="96"/>
                    </a:lnTo>
                    <a:lnTo>
                      <a:pt x="41" y="96"/>
                    </a:lnTo>
                    <a:lnTo>
                      <a:pt x="46" y="96"/>
                    </a:lnTo>
                    <a:lnTo>
                      <a:pt x="46" y="100"/>
                    </a:lnTo>
                    <a:lnTo>
                      <a:pt x="46" y="96"/>
                    </a:lnTo>
                    <a:lnTo>
                      <a:pt x="46" y="96"/>
                    </a:lnTo>
                    <a:lnTo>
                      <a:pt x="50" y="96"/>
                    </a:lnTo>
                    <a:lnTo>
                      <a:pt x="50" y="96"/>
                    </a:lnTo>
                    <a:lnTo>
                      <a:pt x="55" y="91"/>
                    </a:lnTo>
                    <a:lnTo>
                      <a:pt x="59" y="91"/>
                    </a:lnTo>
                    <a:lnTo>
                      <a:pt x="59" y="91"/>
                    </a:lnTo>
                    <a:lnTo>
                      <a:pt x="64" y="87"/>
                    </a:lnTo>
                    <a:lnTo>
                      <a:pt x="68" y="87"/>
                    </a:lnTo>
                    <a:lnTo>
                      <a:pt x="68" y="87"/>
                    </a:lnTo>
                    <a:lnTo>
                      <a:pt x="68" y="87"/>
                    </a:lnTo>
                    <a:lnTo>
                      <a:pt x="68" y="87"/>
                    </a:lnTo>
                    <a:lnTo>
                      <a:pt x="68" y="87"/>
                    </a:lnTo>
                    <a:lnTo>
                      <a:pt x="68" y="87"/>
                    </a:lnTo>
                    <a:lnTo>
                      <a:pt x="68" y="87"/>
                    </a:lnTo>
                    <a:lnTo>
                      <a:pt x="68" y="87"/>
                    </a:lnTo>
                    <a:lnTo>
                      <a:pt x="68" y="87"/>
                    </a:lnTo>
                    <a:lnTo>
                      <a:pt x="68" y="82"/>
                    </a:lnTo>
                    <a:lnTo>
                      <a:pt x="68" y="82"/>
                    </a:lnTo>
                    <a:lnTo>
                      <a:pt x="68" y="78"/>
                    </a:lnTo>
                    <a:lnTo>
                      <a:pt x="68" y="78"/>
                    </a:lnTo>
                    <a:lnTo>
                      <a:pt x="64" y="73"/>
                    </a:lnTo>
                    <a:lnTo>
                      <a:pt x="59" y="78"/>
                    </a:lnTo>
                    <a:lnTo>
                      <a:pt x="59" y="78"/>
                    </a:lnTo>
                    <a:lnTo>
                      <a:pt x="59" y="78"/>
                    </a:lnTo>
                    <a:lnTo>
                      <a:pt x="55" y="78"/>
                    </a:lnTo>
                    <a:lnTo>
                      <a:pt x="55" y="78"/>
                    </a:lnTo>
                    <a:lnTo>
                      <a:pt x="55" y="78"/>
                    </a:lnTo>
                    <a:lnTo>
                      <a:pt x="55" y="78"/>
                    </a:lnTo>
                    <a:lnTo>
                      <a:pt x="50" y="78"/>
                    </a:lnTo>
                    <a:lnTo>
                      <a:pt x="50" y="82"/>
                    </a:lnTo>
                    <a:lnTo>
                      <a:pt x="46" y="82"/>
                    </a:lnTo>
                    <a:lnTo>
                      <a:pt x="46" y="78"/>
                    </a:lnTo>
                    <a:lnTo>
                      <a:pt x="46" y="78"/>
                    </a:lnTo>
                    <a:lnTo>
                      <a:pt x="41" y="82"/>
                    </a:lnTo>
                    <a:lnTo>
                      <a:pt x="37" y="78"/>
                    </a:lnTo>
                    <a:lnTo>
                      <a:pt x="37" y="82"/>
                    </a:lnTo>
                    <a:lnTo>
                      <a:pt x="37" y="78"/>
                    </a:lnTo>
                    <a:lnTo>
                      <a:pt x="32" y="78"/>
                    </a:lnTo>
                    <a:lnTo>
                      <a:pt x="32" y="73"/>
                    </a:lnTo>
                    <a:lnTo>
                      <a:pt x="32" y="73"/>
                    </a:lnTo>
                    <a:lnTo>
                      <a:pt x="32" y="73"/>
                    </a:lnTo>
                    <a:lnTo>
                      <a:pt x="32" y="64"/>
                    </a:lnTo>
                    <a:lnTo>
                      <a:pt x="32" y="59"/>
                    </a:lnTo>
                    <a:lnTo>
                      <a:pt x="27" y="59"/>
                    </a:lnTo>
                    <a:lnTo>
                      <a:pt x="27" y="64"/>
                    </a:lnTo>
                    <a:lnTo>
                      <a:pt x="27" y="68"/>
                    </a:lnTo>
                    <a:lnTo>
                      <a:pt x="23" y="68"/>
                    </a:lnTo>
                    <a:lnTo>
                      <a:pt x="23" y="73"/>
                    </a:lnTo>
                    <a:lnTo>
                      <a:pt x="23" y="78"/>
                    </a:lnTo>
                    <a:lnTo>
                      <a:pt x="23" y="78"/>
                    </a:lnTo>
                    <a:lnTo>
                      <a:pt x="27" y="82"/>
                    </a:lnTo>
                    <a:lnTo>
                      <a:pt x="27" y="87"/>
                    </a:lnTo>
                    <a:lnTo>
                      <a:pt x="27" y="87"/>
                    </a:lnTo>
                    <a:lnTo>
                      <a:pt x="27" y="91"/>
                    </a:lnTo>
                    <a:lnTo>
                      <a:pt x="27" y="87"/>
                    </a:lnTo>
                    <a:lnTo>
                      <a:pt x="23" y="87"/>
                    </a:lnTo>
                    <a:lnTo>
                      <a:pt x="18" y="82"/>
                    </a:lnTo>
                    <a:lnTo>
                      <a:pt x="18" y="82"/>
                    </a:lnTo>
                    <a:lnTo>
                      <a:pt x="18" y="82"/>
                    </a:lnTo>
                    <a:lnTo>
                      <a:pt x="18" y="78"/>
                    </a:lnTo>
                    <a:lnTo>
                      <a:pt x="18" y="78"/>
                    </a:lnTo>
                    <a:lnTo>
                      <a:pt x="18" y="73"/>
                    </a:lnTo>
                    <a:lnTo>
                      <a:pt x="18" y="73"/>
                    </a:lnTo>
                    <a:lnTo>
                      <a:pt x="18" y="68"/>
                    </a:lnTo>
                    <a:lnTo>
                      <a:pt x="18" y="68"/>
                    </a:lnTo>
                    <a:lnTo>
                      <a:pt x="14" y="68"/>
                    </a:lnTo>
                    <a:lnTo>
                      <a:pt x="14" y="64"/>
                    </a:lnTo>
                    <a:lnTo>
                      <a:pt x="14" y="59"/>
                    </a:lnTo>
                    <a:lnTo>
                      <a:pt x="14" y="59"/>
                    </a:lnTo>
                    <a:lnTo>
                      <a:pt x="14" y="55"/>
                    </a:lnTo>
                    <a:lnTo>
                      <a:pt x="14" y="55"/>
                    </a:lnTo>
                    <a:lnTo>
                      <a:pt x="18" y="50"/>
                    </a:lnTo>
                    <a:lnTo>
                      <a:pt x="18" y="50"/>
                    </a:lnTo>
                    <a:lnTo>
                      <a:pt x="23" y="46"/>
                    </a:lnTo>
                    <a:lnTo>
                      <a:pt x="23" y="46"/>
                    </a:lnTo>
                    <a:lnTo>
                      <a:pt x="23" y="46"/>
                    </a:lnTo>
                    <a:lnTo>
                      <a:pt x="23" y="41"/>
                    </a:lnTo>
                    <a:lnTo>
                      <a:pt x="23" y="37"/>
                    </a:lnTo>
                    <a:lnTo>
                      <a:pt x="23" y="41"/>
                    </a:lnTo>
                    <a:lnTo>
                      <a:pt x="18" y="41"/>
                    </a:lnTo>
                    <a:lnTo>
                      <a:pt x="18" y="41"/>
                    </a:lnTo>
                    <a:lnTo>
                      <a:pt x="18" y="41"/>
                    </a:lnTo>
                    <a:lnTo>
                      <a:pt x="18" y="41"/>
                    </a:lnTo>
                    <a:lnTo>
                      <a:pt x="18" y="37"/>
                    </a:lnTo>
                    <a:lnTo>
                      <a:pt x="14" y="41"/>
                    </a:lnTo>
                    <a:lnTo>
                      <a:pt x="14" y="41"/>
                    </a:lnTo>
                    <a:lnTo>
                      <a:pt x="14" y="41"/>
                    </a:lnTo>
                    <a:lnTo>
                      <a:pt x="9" y="46"/>
                    </a:lnTo>
                    <a:lnTo>
                      <a:pt x="5" y="46"/>
                    </a:lnTo>
                    <a:lnTo>
                      <a:pt x="5" y="41"/>
                    </a:lnTo>
                    <a:lnTo>
                      <a:pt x="5" y="41"/>
                    </a:lnTo>
                    <a:lnTo>
                      <a:pt x="0" y="37"/>
                    </a:lnTo>
                    <a:lnTo>
                      <a:pt x="0" y="37"/>
                    </a:lnTo>
                    <a:lnTo>
                      <a:pt x="0" y="32"/>
                    </a:lnTo>
                    <a:lnTo>
                      <a:pt x="0" y="32"/>
                    </a:lnTo>
                    <a:lnTo>
                      <a:pt x="0" y="23"/>
                    </a:lnTo>
                    <a:lnTo>
                      <a:pt x="0" y="19"/>
                    </a:lnTo>
                    <a:lnTo>
                      <a:pt x="5" y="9"/>
                    </a:lnTo>
                    <a:lnTo>
                      <a:pt x="9" y="5"/>
                    </a:lnTo>
                    <a:lnTo>
                      <a:pt x="9" y="5"/>
                    </a:lnTo>
                    <a:lnTo>
                      <a:pt x="9" y="5"/>
                    </a:lnTo>
                    <a:lnTo>
                      <a:pt x="9" y="5"/>
                    </a:lnTo>
                    <a:lnTo>
                      <a:pt x="14" y="5"/>
                    </a:lnTo>
                    <a:lnTo>
                      <a:pt x="14" y="5"/>
                    </a:lnTo>
                    <a:lnTo>
                      <a:pt x="14" y="5"/>
                    </a:lnTo>
                    <a:lnTo>
                      <a:pt x="18" y="5"/>
                    </a:lnTo>
                    <a:lnTo>
                      <a:pt x="18" y="5"/>
                    </a:lnTo>
                    <a:lnTo>
                      <a:pt x="23" y="0"/>
                    </a:lnTo>
                    <a:lnTo>
                      <a:pt x="27" y="0"/>
                    </a:lnTo>
                    <a:lnTo>
                      <a:pt x="27" y="0"/>
                    </a:lnTo>
                    <a:lnTo>
                      <a:pt x="27" y="0"/>
                    </a:lnTo>
                    <a:lnTo>
                      <a:pt x="32" y="0"/>
                    </a:lnTo>
                    <a:lnTo>
                      <a:pt x="32" y="5"/>
                    </a:lnTo>
                    <a:lnTo>
                      <a:pt x="37" y="5"/>
                    </a:lnTo>
                    <a:lnTo>
                      <a:pt x="37" y="5"/>
                    </a:lnTo>
                    <a:lnTo>
                      <a:pt x="37" y="5"/>
                    </a:lnTo>
                    <a:lnTo>
                      <a:pt x="37" y="9"/>
                    </a:lnTo>
                    <a:lnTo>
                      <a:pt x="37" y="9"/>
                    </a:lnTo>
                    <a:lnTo>
                      <a:pt x="37" y="9"/>
                    </a:lnTo>
                    <a:lnTo>
                      <a:pt x="41" y="9"/>
                    </a:lnTo>
                    <a:lnTo>
                      <a:pt x="41" y="9"/>
                    </a:lnTo>
                    <a:lnTo>
                      <a:pt x="41" y="14"/>
                    </a:lnTo>
                    <a:lnTo>
                      <a:pt x="41" y="14"/>
                    </a:lnTo>
                    <a:lnTo>
                      <a:pt x="46" y="14"/>
                    </a:lnTo>
                    <a:lnTo>
                      <a:pt x="46" y="14"/>
                    </a:lnTo>
                    <a:lnTo>
                      <a:pt x="46" y="14"/>
                    </a:lnTo>
                    <a:lnTo>
                      <a:pt x="46" y="19"/>
                    </a:lnTo>
                    <a:lnTo>
                      <a:pt x="50" y="19"/>
                    </a:lnTo>
                    <a:lnTo>
                      <a:pt x="50" y="19"/>
                    </a:lnTo>
                    <a:lnTo>
                      <a:pt x="55" y="19"/>
                    </a:lnTo>
                    <a:lnTo>
                      <a:pt x="55" y="19"/>
                    </a:lnTo>
                    <a:lnTo>
                      <a:pt x="64" y="19"/>
                    </a:lnTo>
                    <a:lnTo>
                      <a:pt x="64" y="19"/>
                    </a:lnTo>
                    <a:lnTo>
                      <a:pt x="64" y="19"/>
                    </a:lnTo>
                    <a:lnTo>
                      <a:pt x="68" y="19"/>
                    </a:lnTo>
                    <a:lnTo>
                      <a:pt x="73" y="19"/>
                    </a:lnTo>
                    <a:lnTo>
                      <a:pt x="73" y="23"/>
                    </a:lnTo>
                    <a:lnTo>
                      <a:pt x="77" y="23"/>
                    </a:lnTo>
                    <a:lnTo>
                      <a:pt x="77" y="23"/>
                    </a:lnTo>
                    <a:lnTo>
                      <a:pt x="77" y="23"/>
                    </a:lnTo>
                    <a:lnTo>
                      <a:pt x="82" y="23"/>
                    </a:lnTo>
                    <a:lnTo>
                      <a:pt x="86" y="19"/>
                    </a:lnTo>
                    <a:lnTo>
                      <a:pt x="86" y="19"/>
                    </a:lnTo>
                    <a:lnTo>
                      <a:pt x="91" y="19"/>
                    </a:lnTo>
                    <a:lnTo>
                      <a:pt x="91" y="23"/>
                    </a:lnTo>
                    <a:lnTo>
                      <a:pt x="95" y="28"/>
                    </a:lnTo>
                    <a:lnTo>
                      <a:pt x="95" y="28"/>
                    </a:lnTo>
                    <a:lnTo>
                      <a:pt x="95" y="28"/>
                    </a:lnTo>
                    <a:lnTo>
                      <a:pt x="95" y="28"/>
                    </a:lnTo>
                    <a:lnTo>
                      <a:pt x="100" y="28"/>
                    </a:lnTo>
                    <a:lnTo>
                      <a:pt x="100" y="28"/>
                    </a:lnTo>
                    <a:lnTo>
                      <a:pt x="105" y="28"/>
                    </a:lnTo>
                    <a:lnTo>
                      <a:pt x="105" y="28"/>
                    </a:lnTo>
                    <a:lnTo>
                      <a:pt x="109" y="28"/>
                    </a:lnTo>
                    <a:lnTo>
                      <a:pt x="114" y="28"/>
                    </a:lnTo>
                    <a:lnTo>
                      <a:pt x="118" y="28"/>
                    </a:lnTo>
                    <a:lnTo>
                      <a:pt x="118" y="32"/>
                    </a:lnTo>
                    <a:lnTo>
                      <a:pt x="118" y="37"/>
                    </a:lnTo>
                    <a:lnTo>
                      <a:pt x="118" y="37"/>
                    </a:lnTo>
                    <a:lnTo>
                      <a:pt x="118" y="41"/>
                    </a:lnTo>
                    <a:lnTo>
                      <a:pt x="114" y="46"/>
                    </a:lnTo>
                    <a:lnTo>
                      <a:pt x="109" y="50"/>
                    </a:lnTo>
                    <a:lnTo>
                      <a:pt x="105" y="50"/>
                    </a:lnTo>
                    <a:lnTo>
                      <a:pt x="105" y="59"/>
                    </a:lnTo>
                    <a:lnTo>
                      <a:pt x="105" y="59"/>
                    </a:lnTo>
                    <a:lnTo>
                      <a:pt x="100" y="64"/>
                    </a:lnTo>
                    <a:lnTo>
                      <a:pt x="100" y="64"/>
                    </a:lnTo>
                    <a:lnTo>
                      <a:pt x="100" y="68"/>
                    </a:lnTo>
                    <a:lnTo>
                      <a:pt x="100" y="68"/>
                    </a:lnTo>
                    <a:lnTo>
                      <a:pt x="95" y="73"/>
                    </a:lnTo>
                    <a:lnTo>
                      <a:pt x="95" y="73"/>
                    </a:lnTo>
                    <a:lnTo>
                      <a:pt x="91" y="73"/>
                    </a:lnTo>
                    <a:lnTo>
                      <a:pt x="86" y="73"/>
                    </a:lnTo>
                    <a:lnTo>
                      <a:pt x="86" y="73"/>
                    </a:lnTo>
                    <a:lnTo>
                      <a:pt x="86" y="78"/>
                    </a:lnTo>
                    <a:lnTo>
                      <a:pt x="82" y="82"/>
                    </a:lnTo>
                    <a:lnTo>
                      <a:pt x="82" y="82"/>
                    </a:lnTo>
                    <a:lnTo>
                      <a:pt x="82" y="87"/>
                    </a:lnTo>
                    <a:lnTo>
                      <a:pt x="82" y="87"/>
                    </a:lnTo>
                    <a:lnTo>
                      <a:pt x="82" y="91"/>
                    </a:lnTo>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微软雅黑" panose="020B0503020204020204" pitchFamily="34" charset="-122"/>
                  <a:ea typeface="+mn-ea"/>
                  <a:cs typeface="+mn-cs"/>
                </a:endParaRPr>
              </a:p>
            </p:txBody>
          </p:sp>
          <p:sp>
            <p:nvSpPr>
              <p:cNvPr id="127" name="Freeform 25"/>
              <p:cNvSpPr/>
              <p:nvPr/>
            </p:nvSpPr>
            <p:spPr bwMode="auto">
              <a:xfrm>
                <a:off x="2751138" y="2498725"/>
                <a:ext cx="238125" cy="266700"/>
              </a:xfrm>
              <a:custGeom>
                <a:avLst/>
                <a:gdLst>
                  <a:gd name="T0" fmla="*/ 136 w 150"/>
                  <a:gd name="T1" fmla="*/ 155 h 168"/>
                  <a:gd name="T2" fmla="*/ 122 w 150"/>
                  <a:gd name="T3" fmla="*/ 159 h 168"/>
                  <a:gd name="T4" fmla="*/ 118 w 150"/>
                  <a:gd name="T5" fmla="*/ 155 h 168"/>
                  <a:gd name="T6" fmla="*/ 109 w 150"/>
                  <a:gd name="T7" fmla="*/ 155 h 168"/>
                  <a:gd name="T8" fmla="*/ 95 w 150"/>
                  <a:gd name="T9" fmla="*/ 155 h 168"/>
                  <a:gd name="T10" fmla="*/ 91 w 150"/>
                  <a:gd name="T11" fmla="*/ 150 h 168"/>
                  <a:gd name="T12" fmla="*/ 86 w 150"/>
                  <a:gd name="T13" fmla="*/ 145 h 168"/>
                  <a:gd name="T14" fmla="*/ 82 w 150"/>
                  <a:gd name="T15" fmla="*/ 141 h 168"/>
                  <a:gd name="T16" fmla="*/ 77 w 150"/>
                  <a:gd name="T17" fmla="*/ 136 h 168"/>
                  <a:gd name="T18" fmla="*/ 68 w 150"/>
                  <a:gd name="T19" fmla="*/ 136 h 168"/>
                  <a:gd name="T20" fmla="*/ 59 w 150"/>
                  <a:gd name="T21" fmla="*/ 141 h 168"/>
                  <a:gd name="T22" fmla="*/ 54 w 150"/>
                  <a:gd name="T23" fmla="*/ 141 h 168"/>
                  <a:gd name="T24" fmla="*/ 45 w 150"/>
                  <a:gd name="T25" fmla="*/ 159 h 168"/>
                  <a:gd name="T26" fmla="*/ 32 w 150"/>
                  <a:gd name="T27" fmla="*/ 159 h 168"/>
                  <a:gd name="T28" fmla="*/ 27 w 150"/>
                  <a:gd name="T29" fmla="*/ 155 h 168"/>
                  <a:gd name="T30" fmla="*/ 13 w 150"/>
                  <a:gd name="T31" fmla="*/ 141 h 168"/>
                  <a:gd name="T32" fmla="*/ 13 w 150"/>
                  <a:gd name="T33" fmla="*/ 127 h 168"/>
                  <a:gd name="T34" fmla="*/ 9 w 150"/>
                  <a:gd name="T35" fmla="*/ 114 h 168"/>
                  <a:gd name="T36" fmla="*/ 4 w 150"/>
                  <a:gd name="T37" fmla="*/ 109 h 168"/>
                  <a:gd name="T38" fmla="*/ 4 w 150"/>
                  <a:gd name="T39" fmla="*/ 96 h 168"/>
                  <a:gd name="T40" fmla="*/ 9 w 150"/>
                  <a:gd name="T41" fmla="*/ 87 h 168"/>
                  <a:gd name="T42" fmla="*/ 18 w 150"/>
                  <a:gd name="T43" fmla="*/ 87 h 168"/>
                  <a:gd name="T44" fmla="*/ 27 w 150"/>
                  <a:gd name="T45" fmla="*/ 91 h 168"/>
                  <a:gd name="T46" fmla="*/ 27 w 150"/>
                  <a:gd name="T47" fmla="*/ 87 h 168"/>
                  <a:gd name="T48" fmla="*/ 50 w 150"/>
                  <a:gd name="T49" fmla="*/ 87 h 168"/>
                  <a:gd name="T50" fmla="*/ 59 w 150"/>
                  <a:gd name="T51" fmla="*/ 82 h 168"/>
                  <a:gd name="T52" fmla="*/ 59 w 150"/>
                  <a:gd name="T53" fmla="*/ 77 h 168"/>
                  <a:gd name="T54" fmla="*/ 54 w 150"/>
                  <a:gd name="T55" fmla="*/ 68 h 168"/>
                  <a:gd name="T56" fmla="*/ 50 w 150"/>
                  <a:gd name="T57" fmla="*/ 64 h 168"/>
                  <a:gd name="T58" fmla="*/ 50 w 150"/>
                  <a:gd name="T59" fmla="*/ 55 h 168"/>
                  <a:gd name="T60" fmla="*/ 54 w 150"/>
                  <a:gd name="T61" fmla="*/ 46 h 168"/>
                  <a:gd name="T62" fmla="*/ 63 w 150"/>
                  <a:gd name="T63" fmla="*/ 28 h 168"/>
                  <a:gd name="T64" fmla="*/ 59 w 150"/>
                  <a:gd name="T65" fmla="*/ 23 h 168"/>
                  <a:gd name="T66" fmla="*/ 63 w 150"/>
                  <a:gd name="T67" fmla="*/ 18 h 168"/>
                  <a:gd name="T68" fmla="*/ 68 w 150"/>
                  <a:gd name="T69" fmla="*/ 14 h 168"/>
                  <a:gd name="T70" fmla="*/ 77 w 150"/>
                  <a:gd name="T71" fmla="*/ 14 h 168"/>
                  <a:gd name="T72" fmla="*/ 77 w 150"/>
                  <a:gd name="T73" fmla="*/ 18 h 168"/>
                  <a:gd name="T74" fmla="*/ 82 w 150"/>
                  <a:gd name="T75" fmla="*/ 23 h 168"/>
                  <a:gd name="T76" fmla="*/ 86 w 150"/>
                  <a:gd name="T77" fmla="*/ 18 h 168"/>
                  <a:gd name="T78" fmla="*/ 91 w 150"/>
                  <a:gd name="T79" fmla="*/ 14 h 168"/>
                  <a:gd name="T80" fmla="*/ 100 w 150"/>
                  <a:gd name="T81" fmla="*/ 5 h 168"/>
                  <a:gd name="T82" fmla="*/ 104 w 150"/>
                  <a:gd name="T83" fmla="*/ 5 h 168"/>
                  <a:gd name="T84" fmla="*/ 113 w 150"/>
                  <a:gd name="T85" fmla="*/ 0 h 168"/>
                  <a:gd name="T86" fmla="*/ 113 w 150"/>
                  <a:gd name="T87" fmla="*/ 5 h 168"/>
                  <a:gd name="T88" fmla="*/ 118 w 150"/>
                  <a:gd name="T89" fmla="*/ 5 h 168"/>
                  <a:gd name="T90" fmla="*/ 127 w 150"/>
                  <a:gd name="T91" fmla="*/ 9 h 168"/>
                  <a:gd name="T92" fmla="*/ 150 w 150"/>
                  <a:gd name="T93" fmla="*/ 18 h 168"/>
                  <a:gd name="T94" fmla="*/ 150 w 150"/>
                  <a:gd name="T95" fmla="*/ 28 h 168"/>
                  <a:gd name="T96" fmla="*/ 140 w 150"/>
                  <a:gd name="T97" fmla="*/ 32 h 168"/>
                  <a:gd name="T98" fmla="*/ 140 w 150"/>
                  <a:gd name="T99" fmla="*/ 41 h 168"/>
                  <a:gd name="T100" fmla="*/ 140 w 150"/>
                  <a:gd name="T101" fmla="*/ 50 h 168"/>
                  <a:gd name="T102" fmla="*/ 145 w 150"/>
                  <a:gd name="T103" fmla="*/ 55 h 168"/>
                  <a:gd name="T104" fmla="*/ 131 w 150"/>
                  <a:gd name="T105" fmla="*/ 73 h 168"/>
                  <a:gd name="T106" fmla="*/ 127 w 150"/>
                  <a:gd name="T107" fmla="*/ 73 h 168"/>
                  <a:gd name="T108" fmla="*/ 118 w 150"/>
                  <a:gd name="T109" fmla="*/ 87 h 168"/>
                  <a:gd name="T110" fmla="*/ 122 w 150"/>
                  <a:gd name="T111" fmla="*/ 87 h 168"/>
                  <a:gd name="T112" fmla="*/ 127 w 150"/>
                  <a:gd name="T113" fmla="*/ 91 h 168"/>
                  <a:gd name="T114" fmla="*/ 131 w 150"/>
                  <a:gd name="T115" fmla="*/ 105 h 168"/>
                  <a:gd name="T116" fmla="*/ 136 w 150"/>
                  <a:gd name="T117" fmla="*/ 114 h 168"/>
                  <a:gd name="T118" fmla="*/ 136 w 150"/>
                  <a:gd name="T119" fmla="*/ 123 h 168"/>
                  <a:gd name="T120" fmla="*/ 145 w 150"/>
                  <a:gd name="T121" fmla="*/ 132 h 168"/>
                  <a:gd name="T122" fmla="*/ 145 w 150"/>
                  <a:gd name="T123" fmla="*/ 141 h 168"/>
                  <a:gd name="T124" fmla="*/ 140 w 150"/>
                  <a:gd name="T125" fmla="*/ 141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0" h="168">
                    <a:moveTo>
                      <a:pt x="140" y="150"/>
                    </a:moveTo>
                    <a:lnTo>
                      <a:pt x="140" y="150"/>
                    </a:lnTo>
                    <a:lnTo>
                      <a:pt x="140" y="150"/>
                    </a:lnTo>
                    <a:lnTo>
                      <a:pt x="136" y="155"/>
                    </a:lnTo>
                    <a:lnTo>
                      <a:pt x="131" y="155"/>
                    </a:lnTo>
                    <a:lnTo>
                      <a:pt x="131" y="155"/>
                    </a:lnTo>
                    <a:lnTo>
                      <a:pt x="127" y="159"/>
                    </a:lnTo>
                    <a:lnTo>
                      <a:pt x="122" y="159"/>
                    </a:lnTo>
                    <a:lnTo>
                      <a:pt x="122" y="159"/>
                    </a:lnTo>
                    <a:lnTo>
                      <a:pt x="122" y="159"/>
                    </a:lnTo>
                    <a:lnTo>
                      <a:pt x="118" y="159"/>
                    </a:lnTo>
                    <a:lnTo>
                      <a:pt x="118" y="155"/>
                    </a:lnTo>
                    <a:lnTo>
                      <a:pt x="113" y="155"/>
                    </a:lnTo>
                    <a:lnTo>
                      <a:pt x="109" y="155"/>
                    </a:lnTo>
                    <a:lnTo>
                      <a:pt x="109" y="155"/>
                    </a:lnTo>
                    <a:lnTo>
                      <a:pt x="109" y="155"/>
                    </a:lnTo>
                    <a:lnTo>
                      <a:pt x="100" y="155"/>
                    </a:lnTo>
                    <a:lnTo>
                      <a:pt x="100" y="155"/>
                    </a:lnTo>
                    <a:lnTo>
                      <a:pt x="95" y="155"/>
                    </a:lnTo>
                    <a:lnTo>
                      <a:pt x="95" y="155"/>
                    </a:lnTo>
                    <a:lnTo>
                      <a:pt x="91" y="155"/>
                    </a:lnTo>
                    <a:lnTo>
                      <a:pt x="91" y="150"/>
                    </a:lnTo>
                    <a:lnTo>
                      <a:pt x="91" y="150"/>
                    </a:lnTo>
                    <a:lnTo>
                      <a:pt x="91" y="150"/>
                    </a:lnTo>
                    <a:lnTo>
                      <a:pt x="86" y="150"/>
                    </a:lnTo>
                    <a:lnTo>
                      <a:pt x="86" y="150"/>
                    </a:lnTo>
                    <a:lnTo>
                      <a:pt x="86" y="145"/>
                    </a:lnTo>
                    <a:lnTo>
                      <a:pt x="86" y="145"/>
                    </a:lnTo>
                    <a:lnTo>
                      <a:pt x="82" y="145"/>
                    </a:lnTo>
                    <a:lnTo>
                      <a:pt x="82" y="145"/>
                    </a:lnTo>
                    <a:lnTo>
                      <a:pt x="82" y="145"/>
                    </a:lnTo>
                    <a:lnTo>
                      <a:pt x="82" y="141"/>
                    </a:lnTo>
                    <a:lnTo>
                      <a:pt x="82" y="141"/>
                    </a:lnTo>
                    <a:lnTo>
                      <a:pt x="82" y="141"/>
                    </a:lnTo>
                    <a:lnTo>
                      <a:pt x="77" y="141"/>
                    </a:lnTo>
                    <a:lnTo>
                      <a:pt x="77" y="136"/>
                    </a:lnTo>
                    <a:lnTo>
                      <a:pt x="72" y="136"/>
                    </a:lnTo>
                    <a:lnTo>
                      <a:pt x="72" y="136"/>
                    </a:lnTo>
                    <a:lnTo>
                      <a:pt x="72" y="136"/>
                    </a:lnTo>
                    <a:lnTo>
                      <a:pt x="68" y="136"/>
                    </a:lnTo>
                    <a:lnTo>
                      <a:pt x="63" y="141"/>
                    </a:lnTo>
                    <a:lnTo>
                      <a:pt x="63" y="141"/>
                    </a:lnTo>
                    <a:lnTo>
                      <a:pt x="59" y="141"/>
                    </a:lnTo>
                    <a:lnTo>
                      <a:pt x="59" y="141"/>
                    </a:lnTo>
                    <a:lnTo>
                      <a:pt x="59" y="141"/>
                    </a:lnTo>
                    <a:lnTo>
                      <a:pt x="54" y="141"/>
                    </a:lnTo>
                    <a:lnTo>
                      <a:pt x="54" y="141"/>
                    </a:lnTo>
                    <a:lnTo>
                      <a:pt x="54" y="141"/>
                    </a:lnTo>
                    <a:lnTo>
                      <a:pt x="54" y="141"/>
                    </a:lnTo>
                    <a:lnTo>
                      <a:pt x="50" y="145"/>
                    </a:lnTo>
                    <a:lnTo>
                      <a:pt x="45" y="155"/>
                    </a:lnTo>
                    <a:lnTo>
                      <a:pt x="45" y="159"/>
                    </a:lnTo>
                    <a:lnTo>
                      <a:pt x="45" y="168"/>
                    </a:lnTo>
                    <a:lnTo>
                      <a:pt x="36" y="164"/>
                    </a:lnTo>
                    <a:lnTo>
                      <a:pt x="36" y="164"/>
                    </a:lnTo>
                    <a:lnTo>
                      <a:pt x="32" y="159"/>
                    </a:lnTo>
                    <a:lnTo>
                      <a:pt x="32" y="159"/>
                    </a:lnTo>
                    <a:lnTo>
                      <a:pt x="32" y="155"/>
                    </a:lnTo>
                    <a:lnTo>
                      <a:pt x="27" y="155"/>
                    </a:lnTo>
                    <a:lnTo>
                      <a:pt x="27" y="155"/>
                    </a:lnTo>
                    <a:lnTo>
                      <a:pt x="13" y="159"/>
                    </a:lnTo>
                    <a:lnTo>
                      <a:pt x="13" y="155"/>
                    </a:lnTo>
                    <a:lnTo>
                      <a:pt x="13" y="150"/>
                    </a:lnTo>
                    <a:lnTo>
                      <a:pt x="13" y="141"/>
                    </a:lnTo>
                    <a:lnTo>
                      <a:pt x="13" y="141"/>
                    </a:lnTo>
                    <a:lnTo>
                      <a:pt x="13" y="136"/>
                    </a:lnTo>
                    <a:lnTo>
                      <a:pt x="18" y="132"/>
                    </a:lnTo>
                    <a:lnTo>
                      <a:pt x="13" y="127"/>
                    </a:lnTo>
                    <a:lnTo>
                      <a:pt x="13" y="118"/>
                    </a:lnTo>
                    <a:lnTo>
                      <a:pt x="13" y="118"/>
                    </a:lnTo>
                    <a:lnTo>
                      <a:pt x="13" y="114"/>
                    </a:lnTo>
                    <a:lnTo>
                      <a:pt x="9" y="114"/>
                    </a:lnTo>
                    <a:lnTo>
                      <a:pt x="9" y="114"/>
                    </a:lnTo>
                    <a:lnTo>
                      <a:pt x="9" y="114"/>
                    </a:lnTo>
                    <a:lnTo>
                      <a:pt x="9" y="114"/>
                    </a:lnTo>
                    <a:lnTo>
                      <a:pt x="4" y="109"/>
                    </a:lnTo>
                    <a:lnTo>
                      <a:pt x="4" y="109"/>
                    </a:lnTo>
                    <a:lnTo>
                      <a:pt x="4" y="105"/>
                    </a:lnTo>
                    <a:lnTo>
                      <a:pt x="0" y="100"/>
                    </a:lnTo>
                    <a:lnTo>
                      <a:pt x="4" y="96"/>
                    </a:lnTo>
                    <a:lnTo>
                      <a:pt x="9" y="87"/>
                    </a:lnTo>
                    <a:lnTo>
                      <a:pt x="9" y="87"/>
                    </a:lnTo>
                    <a:lnTo>
                      <a:pt x="9" y="87"/>
                    </a:lnTo>
                    <a:lnTo>
                      <a:pt x="9" y="87"/>
                    </a:lnTo>
                    <a:lnTo>
                      <a:pt x="13" y="87"/>
                    </a:lnTo>
                    <a:lnTo>
                      <a:pt x="13" y="87"/>
                    </a:lnTo>
                    <a:lnTo>
                      <a:pt x="18" y="87"/>
                    </a:lnTo>
                    <a:lnTo>
                      <a:pt x="18" y="87"/>
                    </a:lnTo>
                    <a:lnTo>
                      <a:pt x="23" y="87"/>
                    </a:lnTo>
                    <a:lnTo>
                      <a:pt x="23" y="87"/>
                    </a:lnTo>
                    <a:lnTo>
                      <a:pt x="23" y="87"/>
                    </a:lnTo>
                    <a:lnTo>
                      <a:pt x="27" y="91"/>
                    </a:lnTo>
                    <a:lnTo>
                      <a:pt x="27" y="91"/>
                    </a:lnTo>
                    <a:lnTo>
                      <a:pt x="27" y="87"/>
                    </a:lnTo>
                    <a:lnTo>
                      <a:pt x="27" y="87"/>
                    </a:lnTo>
                    <a:lnTo>
                      <a:pt x="27" y="87"/>
                    </a:lnTo>
                    <a:lnTo>
                      <a:pt x="41" y="87"/>
                    </a:lnTo>
                    <a:lnTo>
                      <a:pt x="41" y="87"/>
                    </a:lnTo>
                    <a:lnTo>
                      <a:pt x="45" y="87"/>
                    </a:lnTo>
                    <a:lnTo>
                      <a:pt x="50" y="87"/>
                    </a:lnTo>
                    <a:lnTo>
                      <a:pt x="50" y="87"/>
                    </a:lnTo>
                    <a:lnTo>
                      <a:pt x="54" y="87"/>
                    </a:lnTo>
                    <a:lnTo>
                      <a:pt x="54" y="87"/>
                    </a:lnTo>
                    <a:lnTo>
                      <a:pt x="59" y="82"/>
                    </a:lnTo>
                    <a:lnTo>
                      <a:pt x="59" y="82"/>
                    </a:lnTo>
                    <a:lnTo>
                      <a:pt x="59" y="82"/>
                    </a:lnTo>
                    <a:lnTo>
                      <a:pt x="59" y="77"/>
                    </a:lnTo>
                    <a:lnTo>
                      <a:pt x="59" y="77"/>
                    </a:lnTo>
                    <a:lnTo>
                      <a:pt x="59" y="73"/>
                    </a:lnTo>
                    <a:lnTo>
                      <a:pt x="59" y="73"/>
                    </a:lnTo>
                    <a:lnTo>
                      <a:pt x="59" y="68"/>
                    </a:lnTo>
                    <a:lnTo>
                      <a:pt x="54" y="68"/>
                    </a:lnTo>
                    <a:lnTo>
                      <a:pt x="54" y="68"/>
                    </a:lnTo>
                    <a:lnTo>
                      <a:pt x="50" y="68"/>
                    </a:lnTo>
                    <a:lnTo>
                      <a:pt x="50" y="68"/>
                    </a:lnTo>
                    <a:lnTo>
                      <a:pt x="50" y="64"/>
                    </a:lnTo>
                    <a:lnTo>
                      <a:pt x="50" y="64"/>
                    </a:lnTo>
                    <a:lnTo>
                      <a:pt x="50" y="64"/>
                    </a:lnTo>
                    <a:lnTo>
                      <a:pt x="50" y="59"/>
                    </a:lnTo>
                    <a:lnTo>
                      <a:pt x="50" y="55"/>
                    </a:lnTo>
                    <a:lnTo>
                      <a:pt x="54" y="50"/>
                    </a:lnTo>
                    <a:lnTo>
                      <a:pt x="54" y="50"/>
                    </a:lnTo>
                    <a:lnTo>
                      <a:pt x="54" y="50"/>
                    </a:lnTo>
                    <a:lnTo>
                      <a:pt x="54" y="46"/>
                    </a:lnTo>
                    <a:lnTo>
                      <a:pt x="54" y="46"/>
                    </a:lnTo>
                    <a:lnTo>
                      <a:pt x="59" y="37"/>
                    </a:lnTo>
                    <a:lnTo>
                      <a:pt x="59" y="37"/>
                    </a:lnTo>
                    <a:lnTo>
                      <a:pt x="63" y="28"/>
                    </a:lnTo>
                    <a:lnTo>
                      <a:pt x="63" y="28"/>
                    </a:lnTo>
                    <a:lnTo>
                      <a:pt x="63" y="28"/>
                    </a:lnTo>
                    <a:lnTo>
                      <a:pt x="59" y="23"/>
                    </a:lnTo>
                    <a:lnTo>
                      <a:pt x="59" y="23"/>
                    </a:lnTo>
                    <a:lnTo>
                      <a:pt x="59" y="18"/>
                    </a:lnTo>
                    <a:lnTo>
                      <a:pt x="63" y="23"/>
                    </a:lnTo>
                    <a:lnTo>
                      <a:pt x="63" y="23"/>
                    </a:lnTo>
                    <a:lnTo>
                      <a:pt x="63" y="18"/>
                    </a:lnTo>
                    <a:lnTo>
                      <a:pt x="63" y="18"/>
                    </a:lnTo>
                    <a:lnTo>
                      <a:pt x="63" y="18"/>
                    </a:lnTo>
                    <a:lnTo>
                      <a:pt x="63" y="14"/>
                    </a:lnTo>
                    <a:lnTo>
                      <a:pt x="68" y="14"/>
                    </a:lnTo>
                    <a:lnTo>
                      <a:pt x="68" y="14"/>
                    </a:lnTo>
                    <a:lnTo>
                      <a:pt x="72" y="14"/>
                    </a:lnTo>
                    <a:lnTo>
                      <a:pt x="72" y="14"/>
                    </a:lnTo>
                    <a:lnTo>
                      <a:pt x="77" y="14"/>
                    </a:lnTo>
                    <a:lnTo>
                      <a:pt x="77" y="18"/>
                    </a:lnTo>
                    <a:lnTo>
                      <a:pt x="77" y="18"/>
                    </a:lnTo>
                    <a:lnTo>
                      <a:pt x="77" y="18"/>
                    </a:lnTo>
                    <a:lnTo>
                      <a:pt x="77" y="18"/>
                    </a:lnTo>
                    <a:lnTo>
                      <a:pt x="77" y="23"/>
                    </a:lnTo>
                    <a:lnTo>
                      <a:pt x="77" y="23"/>
                    </a:lnTo>
                    <a:lnTo>
                      <a:pt x="77" y="23"/>
                    </a:lnTo>
                    <a:lnTo>
                      <a:pt x="82" y="23"/>
                    </a:lnTo>
                    <a:lnTo>
                      <a:pt x="82" y="18"/>
                    </a:lnTo>
                    <a:lnTo>
                      <a:pt x="86" y="18"/>
                    </a:lnTo>
                    <a:lnTo>
                      <a:pt x="86" y="18"/>
                    </a:lnTo>
                    <a:lnTo>
                      <a:pt x="86" y="18"/>
                    </a:lnTo>
                    <a:lnTo>
                      <a:pt x="86" y="18"/>
                    </a:lnTo>
                    <a:lnTo>
                      <a:pt x="86" y="14"/>
                    </a:lnTo>
                    <a:lnTo>
                      <a:pt x="86" y="14"/>
                    </a:lnTo>
                    <a:lnTo>
                      <a:pt x="91" y="14"/>
                    </a:lnTo>
                    <a:lnTo>
                      <a:pt x="91" y="14"/>
                    </a:lnTo>
                    <a:lnTo>
                      <a:pt x="91" y="14"/>
                    </a:lnTo>
                    <a:lnTo>
                      <a:pt x="91" y="9"/>
                    </a:lnTo>
                    <a:lnTo>
                      <a:pt x="100" y="5"/>
                    </a:lnTo>
                    <a:lnTo>
                      <a:pt x="100" y="5"/>
                    </a:lnTo>
                    <a:lnTo>
                      <a:pt x="100" y="5"/>
                    </a:lnTo>
                    <a:lnTo>
                      <a:pt x="104" y="5"/>
                    </a:lnTo>
                    <a:lnTo>
                      <a:pt x="104" y="5"/>
                    </a:lnTo>
                    <a:lnTo>
                      <a:pt x="104" y="5"/>
                    </a:lnTo>
                    <a:lnTo>
                      <a:pt x="113" y="0"/>
                    </a:lnTo>
                    <a:lnTo>
                      <a:pt x="113" y="0"/>
                    </a:lnTo>
                    <a:lnTo>
                      <a:pt x="113" y="0"/>
                    </a:lnTo>
                    <a:lnTo>
                      <a:pt x="113" y="5"/>
                    </a:lnTo>
                    <a:lnTo>
                      <a:pt x="113" y="5"/>
                    </a:lnTo>
                    <a:lnTo>
                      <a:pt x="113" y="5"/>
                    </a:lnTo>
                    <a:lnTo>
                      <a:pt x="113" y="5"/>
                    </a:lnTo>
                    <a:lnTo>
                      <a:pt x="113" y="5"/>
                    </a:lnTo>
                    <a:lnTo>
                      <a:pt x="118" y="5"/>
                    </a:lnTo>
                    <a:lnTo>
                      <a:pt x="118" y="5"/>
                    </a:lnTo>
                    <a:lnTo>
                      <a:pt x="118" y="5"/>
                    </a:lnTo>
                    <a:lnTo>
                      <a:pt x="118" y="5"/>
                    </a:lnTo>
                    <a:lnTo>
                      <a:pt x="122" y="5"/>
                    </a:lnTo>
                    <a:lnTo>
                      <a:pt x="127" y="5"/>
                    </a:lnTo>
                    <a:lnTo>
                      <a:pt x="127" y="9"/>
                    </a:lnTo>
                    <a:lnTo>
                      <a:pt x="136" y="9"/>
                    </a:lnTo>
                    <a:lnTo>
                      <a:pt x="140" y="9"/>
                    </a:lnTo>
                    <a:lnTo>
                      <a:pt x="145" y="14"/>
                    </a:lnTo>
                    <a:lnTo>
                      <a:pt x="150" y="18"/>
                    </a:lnTo>
                    <a:lnTo>
                      <a:pt x="150" y="18"/>
                    </a:lnTo>
                    <a:lnTo>
                      <a:pt x="150" y="18"/>
                    </a:lnTo>
                    <a:lnTo>
                      <a:pt x="150" y="23"/>
                    </a:lnTo>
                    <a:lnTo>
                      <a:pt x="150" y="28"/>
                    </a:lnTo>
                    <a:lnTo>
                      <a:pt x="150" y="28"/>
                    </a:lnTo>
                    <a:lnTo>
                      <a:pt x="145" y="28"/>
                    </a:lnTo>
                    <a:lnTo>
                      <a:pt x="145" y="32"/>
                    </a:lnTo>
                    <a:lnTo>
                      <a:pt x="140" y="32"/>
                    </a:lnTo>
                    <a:lnTo>
                      <a:pt x="140" y="37"/>
                    </a:lnTo>
                    <a:lnTo>
                      <a:pt x="140" y="37"/>
                    </a:lnTo>
                    <a:lnTo>
                      <a:pt x="140" y="37"/>
                    </a:lnTo>
                    <a:lnTo>
                      <a:pt x="140" y="41"/>
                    </a:lnTo>
                    <a:lnTo>
                      <a:pt x="140" y="41"/>
                    </a:lnTo>
                    <a:lnTo>
                      <a:pt x="140" y="46"/>
                    </a:lnTo>
                    <a:lnTo>
                      <a:pt x="140" y="46"/>
                    </a:lnTo>
                    <a:lnTo>
                      <a:pt x="140" y="50"/>
                    </a:lnTo>
                    <a:lnTo>
                      <a:pt x="145" y="50"/>
                    </a:lnTo>
                    <a:lnTo>
                      <a:pt x="145" y="55"/>
                    </a:lnTo>
                    <a:lnTo>
                      <a:pt x="145" y="55"/>
                    </a:lnTo>
                    <a:lnTo>
                      <a:pt x="145" y="55"/>
                    </a:lnTo>
                    <a:lnTo>
                      <a:pt x="140" y="59"/>
                    </a:lnTo>
                    <a:lnTo>
                      <a:pt x="136" y="68"/>
                    </a:lnTo>
                    <a:lnTo>
                      <a:pt x="131" y="73"/>
                    </a:lnTo>
                    <a:lnTo>
                      <a:pt x="131" y="73"/>
                    </a:lnTo>
                    <a:lnTo>
                      <a:pt x="131" y="73"/>
                    </a:lnTo>
                    <a:lnTo>
                      <a:pt x="131" y="73"/>
                    </a:lnTo>
                    <a:lnTo>
                      <a:pt x="127" y="73"/>
                    </a:lnTo>
                    <a:lnTo>
                      <a:pt x="127" y="73"/>
                    </a:lnTo>
                    <a:lnTo>
                      <a:pt x="122" y="77"/>
                    </a:lnTo>
                    <a:lnTo>
                      <a:pt x="122" y="77"/>
                    </a:lnTo>
                    <a:lnTo>
                      <a:pt x="118" y="82"/>
                    </a:lnTo>
                    <a:lnTo>
                      <a:pt x="118" y="87"/>
                    </a:lnTo>
                    <a:lnTo>
                      <a:pt x="118" y="87"/>
                    </a:lnTo>
                    <a:lnTo>
                      <a:pt x="118" y="87"/>
                    </a:lnTo>
                    <a:lnTo>
                      <a:pt x="118" y="87"/>
                    </a:lnTo>
                    <a:lnTo>
                      <a:pt x="122" y="87"/>
                    </a:lnTo>
                    <a:lnTo>
                      <a:pt x="122" y="91"/>
                    </a:lnTo>
                    <a:lnTo>
                      <a:pt x="122" y="91"/>
                    </a:lnTo>
                    <a:lnTo>
                      <a:pt x="122" y="91"/>
                    </a:lnTo>
                    <a:lnTo>
                      <a:pt x="127" y="91"/>
                    </a:lnTo>
                    <a:lnTo>
                      <a:pt x="127" y="91"/>
                    </a:lnTo>
                    <a:lnTo>
                      <a:pt x="127" y="96"/>
                    </a:lnTo>
                    <a:lnTo>
                      <a:pt x="131" y="100"/>
                    </a:lnTo>
                    <a:lnTo>
                      <a:pt x="131" y="105"/>
                    </a:lnTo>
                    <a:lnTo>
                      <a:pt x="136" y="105"/>
                    </a:lnTo>
                    <a:lnTo>
                      <a:pt x="136" y="109"/>
                    </a:lnTo>
                    <a:lnTo>
                      <a:pt x="136" y="109"/>
                    </a:lnTo>
                    <a:lnTo>
                      <a:pt x="136" y="114"/>
                    </a:lnTo>
                    <a:lnTo>
                      <a:pt x="136" y="118"/>
                    </a:lnTo>
                    <a:lnTo>
                      <a:pt x="136" y="118"/>
                    </a:lnTo>
                    <a:lnTo>
                      <a:pt x="136" y="118"/>
                    </a:lnTo>
                    <a:lnTo>
                      <a:pt x="136" y="123"/>
                    </a:lnTo>
                    <a:lnTo>
                      <a:pt x="140" y="123"/>
                    </a:lnTo>
                    <a:lnTo>
                      <a:pt x="140" y="123"/>
                    </a:lnTo>
                    <a:lnTo>
                      <a:pt x="145" y="127"/>
                    </a:lnTo>
                    <a:lnTo>
                      <a:pt x="145" y="132"/>
                    </a:lnTo>
                    <a:lnTo>
                      <a:pt x="145" y="132"/>
                    </a:lnTo>
                    <a:lnTo>
                      <a:pt x="145" y="132"/>
                    </a:lnTo>
                    <a:lnTo>
                      <a:pt x="145" y="136"/>
                    </a:lnTo>
                    <a:lnTo>
                      <a:pt x="145" y="141"/>
                    </a:lnTo>
                    <a:lnTo>
                      <a:pt x="145" y="141"/>
                    </a:lnTo>
                    <a:lnTo>
                      <a:pt x="140" y="141"/>
                    </a:lnTo>
                    <a:lnTo>
                      <a:pt x="140" y="141"/>
                    </a:lnTo>
                    <a:lnTo>
                      <a:pt x="140" y="141"/>
                    </a:lnTo>
                    <a:lnTo>
                      <a:pt x="140" y="145"/>
                    </a:lnTo>
                    <a:lnTo>
                      <a:pt x="140" y="145"/>
                    </a:lnTo>
                    <a:lnTo>
                      <a:pt x="140" y="150"/>
                    </a:lnTo>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微软雅黑" panose="020B0503020204020204" pitchFamily="34" charset="-122"/>
                  <a:ea typeface="+mn-ea"/>
                  <a:cs typeface="+mn-cs"/>
                </a:endParaRPr>
              </a:p>
            </p:txBody>
          </p:sp>
          <p:sp>
            <p:nvSpPr>
              <p:cNvPr id="128" name="Freeform 26"/>
              <p:cNvSpPr>
                <a:spLocks noEditPoints="1"/>
              </p:cNvSpPr>
              <p:nvPr/>
            </p:nvSpPr>
            <p:spPr bwMode="auto">
              <a:xfrm>
                <a:off x="2757488" y="2282825"/>
                <a:ext cx="195263" cy="295275"/>
              </a:xfrm>
              <a:custGeom>
                <a:avLst/>
                <a:gdLst>
                  <a:gd name="T0" fmla="*/ 87 w 123"/>
                  <a:gd name="T1" fmla="*/ 50 h 186"/>
                  <a:gd name="T2" fmla="*/ 82 w 123"/>
                  <a:gd name="T3" fmla="*/ 55 h 186"/>
                  <a:gd name="T4" fmla="*/ 78 w 123"/>
                  <a:gd name="T5" fmla="*/ 55 h 186"/>
                  <a:gd name="T6" fmla="*/ 73 w 123"/>
                  <a:gd name="T7" fmla="*/ 46 h 186"/>
                  <a:gd name="T8" fmla="*/ 78 w 123"/>
                  <a:gd name="T9" fmla="*/ 50 h 186"/>
                  <a:gd name="T10" fmla="*/ 78 w 123"/>
                  <a:gd name="T11" fmla="*/ 46 h 186"/>
                  <a:gd name="T12" fmla="*/ 82 w 123"/>
                  <a:gd name="T13" fmla="*/ 50 h 186"/>
                  <a:gd name="T14" fmla="*/ 87 w 123"/>
                  <a:gd name="T15" fmla="*/ 46 h 186"/>
                  <a:gd name="T16" fmla="*/ 0 w 123"/>
                  <a:gd name="T17" fmla="*/ 159 h 186"/>
                  <a:gd name="T18" fmla="*/ 5 w 123"/>
                  <a:gd name="T19" fmla="*/ 164 h 186"/>
                  <a:gd name="T20" fmla="*/ 5 w 123"/>
                  <a:gd name="T21" fmla="*/ 168 h 186"/>
                  <a:gd name="T22" fmla="*/ 19 w 123"/>
                  <a:gd name="T23" fmla="*/ 173 h 186"/>
                  <a:gd name="T24" fmla="*/ 23 w 123"/>
                  <a:gd name="T25" fmla="*/ 173 h 186"/>
                  <a:gd name="T26" fmla="*/ 37 w 123"/>
                  <a:gd name="T27" fmla="*/ 182 h 186"/>
                  <a:gd name="T28" fmla="*/ 50 w 123"/>
                  <a:gd name="T29" fmla="*/ 182 h 186"/>
                  <a:gd name="T30" fmla="*/ 59 w 123"/>
                  <a:gd name="T31" fmla="*/ 164 h 186"/>
                  <a:gd name="T32" fmla="*/ 55 w 123"/>
                  <a:gd name="T33" fmla="*/ 154 h 186"/>
                  <a:gd name="T34" fmla="*/ 55 w 123"/>
                  <a:gd name="T35" fmla="*/ 145 h 186"/>
                  <a:gd name="T36" fmla="*/ 55 w 123"/>
                  <a:gd name="T37" fmla="*/ 136 h 186"/>
                  <a:gd name="T38" fmla="*/ 59 w 123"/>
                  <a:gd name="T39" fmla="*/ 123 h 186"/>
                  <a:gd name="T40" fmla="*/ 55 w 123"/>
                  <a:gd name="T41" fmla="*/ 114 h 186"/>
                  <a:gd name="T42" fmla="*/ 59 w 123"/>
                  <a:gd name="T43" fmla="*/ 105 h 186"/>
                  <a:gd name="T44" fmla="*/ 59 w 123"/>
                  <a:gd name="T45" fmla="*/ 100 h 186"/>
                  <a:gd name="T46" fmla="*/ 64 w 123"/>
                  <a:gd name="T47" fmla="*/ 86 h 186"/>
                  <a:gd name="T48" fmla="*/ 73 w 123"/>
                  <a:gd name="T49" fmla="*/ 73 h 186"/>
                  <a:gd name="T50" fmla="*/ 78 w 123"/>
                  <a:gd name="T51" fmla="*/ 73 h 186"/>
                  <a:gd name="T52" fmla="*/ 87 w 123"/>
                  <a:gd name="T53" fmla="*/ 73 h 186"/>
                  <a:gd name="T54" fmla="*/ 87 w 123"/>
                  <a:gd name="T55" fmla="*/ 55 h 186"/>
                  <a:gd name="T56" fmla="*/ 82 w 123"/>
                  <a:gd name="T57" fmla="*/ 59 h 186"/>
                  <a:gd name="T58" fmla="*/ 73 w 123"/>
                  <a:gd name="T59" fmla="*/ 55 h 186"/>
                  <a:gd name="T60" fmla="*/ 68 w 123"/>
                  <a:gd name="T61" fmla="*/ 50 h 186"/>
                  <a:gd name="T62" fmla="*/ 78 w 123"/>
                  <a:gd name="T63" fmla="*/ 41 h 186"/>
                  <a:gd name="T64" fmla="*/ 82 w 123"/>
                  <a:gd name="T65" fmla="*/ 41 h 186"/>
                  <a:gd name="T66" fmla="*/ 91 w 123"/>
                  <a:gd name="T67" fmla="*/ 37 h 186"/>
                  <a:gd name="T68" fmla="*/ 105 w 123"/>
                  <a:gd name="T69" fmla="*/ 32 h 186"/>
                  <a:gd name="T70" fmla="*/ 114 w 123"/>
                  <a:gd name="T71" fmla="*/ 27 h 186"/>
                  <a:gd name="T72" fmla="*/ 109 w 123"/>
                  <a:gd name="T73" fmla="*/ 18 h 186"/>
                  <a:gd name="T74" fmla="*/ 114 w 123"/>
                  <a:gd name="T75" fmla="*/ 14 h 186"/>
                  <a:gd name="T76" fmla="*/ 123 w 123"/>
                  <a:gd name="T77" fmla="*/ 9 h 186"/>
                  <a:gd name="T78" fmla="*/ 114 w 123"/>
                  <a:gd name="T79" fmla="*/ 0 h 186"/>
                  <a:gd name="T80" fmla="*/ 91 w 123"/>
                  <a:gd name="T81" fmla="*/ 9 h 186"/>
                  <a:gd name="T82" fmla="*/ 68 w 123"/>
                  <a:gd name="T83" fmla="*/ 18 h 186"/>
                  <a:gd name="T84" fmla="*/ 55 w 123"/>
                  <a:gd name="T85" fmla="*/ 27 h 186"/>
                  <a:gd name="T86" fmla="*/ 55 w 123"/>
                  <a:gd name="T87" fmla="*/ 37 h 186"/>
                  <a:gd name="T88" fmla="*/ 50 w 123"/>
                  <a:gd name="T89" fmla="*/ 41 h 186"/>
                  <a:gd name="T90" fmla="*/ 55 w 123"/>
                  <a:gd name="T91" fmla="*/ 50 h 186"/>
                  <a:gd name="T92" fmla="*/ 59 w 123"/>
                  <a:gd name="T93" fmla="*/ 68 h 186"/>
                  <a:gd name="T94" fmla="*/ 55 w 123"/>
                  <a:gd name="T95" fmla="*/ 77 h 186"/>
                  <a:gd name="T96" fmla="*/ 50 w 123"/>
                  <a:gd name="T97" fmla="*/ 100 h 186"/>
                  <a:gd name="T98" fmla="*/ 14 w 123"/>
                  <a:gd name="T99" fmla="*/ 145 h 186"/>
                  <a:gd name="T100" fmla="*/ 0 w 123"/>
                  <a:gd name="T101" fmla="*/ 15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3" h="186">
                    <a:moveTo>
                      <a:pt x="87" y="50"/>
                    </a:moveTo>
                    <a:lnTo>
                      <a:pt x="87" y="50"/>
                    </a:lnTo>
                    <a:lnTo>
                      <a:pt x="87" y="50"/>
                    </a:lnTo>
                    <a:lnTo>
                      <a:pt x="87" y="50"/>
                    </a:lnTo>
                    <a:lnTo>
                      <a:pt x="87" y="50"/>
                    </a:lnTo>
                    <a:lnTo>
                      <a:pt x="87" y="50"/>
                    </a:lnTo>
                    <a:lnTo>
                      <a:pt x="82" y="50"/>
                    </a:lnTo>
                    <a:lnTo>
                      <a:pt x="82" y="55"/>
                    </a:lnTo>
                    <a:lnTo>
                      <a:pt x="78" y="55"/>
                    </a:lnTo>
                    <a:lnTo>
                      <a:pt x="78" y="55"/>
                    </a:lnTo>
                    <a:lnTo>
                      <a:pt x="78" y="55"/>
                    </a:lnTo>
                    <a:lnTo>
                      <a:pt x="78" y="55"/>
                    </a:lnTo>
                    <a:lnTo>
                      <a:pt x="78" y="55"/>
                    </a:lnTo>
                    <a:lnTo>
                      <a:pt x="73" y="50"/>
                    </a:lnTo>
                    <a:lnTo>
                      <a:pt x="73" y="50"/>
                    </a:lnTo>
                    <a:lnTo>
                      <a:pt x="73" y="46"/>
                    </a:lnTo>
                    <a:lnTo>
                      <a:pt x="73" y="46"/>
                    </a:lnTo>
                    <a:lnTo>
                      <a:pt x="73" y="50"/>
                    </a:lnTo>
                    <a:lnTo>
                      <a:pt x="73" y="50"/>
                    </a:lnTo>
                    <a:lnTo>
                      <a:pt x="78" y="50"/>
                    </a:lnTo>
                    <a:lnTo>
                      <a:pt x="78" y="50"/>
                    </a:lnTo>
                    <a:lnTo>
                      <a:pt x="78" y="50"/>
                    </a:lnTo>
                    <a:lnTo>
                      <a:pt x="78" y="46"/>
                    </a:lnTo>
                    <a:lnTo>
                      <a:pt x="78" y="46"/>
                    </a:lnTo>
                    <a:lnTo>
                      <a:pt x="82" y="46"/>
                    </a:lnTo>
                    <a:lnTo>
                      <a:pt x="82" y="46"/>
                    </a:lnTo>
                    <a:lnTo>
                      <a:pt x="82" y="50"/>
                    </a:lnTo>
                    <a:lnTo>
                      <a:pt x="82" y="50"/>
                    </a:lnTo>
                    <a:lnTo>
                      <a:pt x="82" y="50"/>
                    </a:lnTo>
                    <a:lnTo>
                      <a:pt x="87" y="50"/>
                    </a:lnTo>
                    <a:lnTo>
                      <a:pt x="87" y="46"/>
                    </a:lnTo>
                    <a:lnTo>
                      <a:pt x="87" y="46"/>
                    </a:lnTo>
                    <a:lnTo>
                      <a:pt x="87" y="46"/>
                    </a:lnTo>
                    <a:lnTo>
                      <a:pt x="87" y="50"/>
                    </a:lnTo>
                    <a:moveTo>
                      <a:pt x="0" y="159"/>
                    </a:moveTo>
                    <a:lnTo>
                      <a:pt x="0" y="159"/>
                    </a:lnTo>
                    <a:lnTo>
                      <a:pt x="5" y="159"/>
                    </a:lnTo>
                    <a:lnTo>
                      <a:pt x="5" y="159"/>
                    </a:lnTo>
                    <a:lnTo>
                      <a:pt x="5" y="159"/>
                    </a:lnTo>
                    <a:lnTo>
                      <a:pt x="5" y="164"/>
                    </a:lnTo>
                    <a:lnTo>
                      <a:pt x="5" y="168"/>
                    </a:lnTo>
                    <a:lnTo>
                      <a:pt x="5" y="168"/>
                    </a:lnTo>
                    <a:lnTo>
                      <a:pt x="5" y="168"/>
                    </a:lnTo>
                    <a:lnTo>
                      <a:pt x="5" y="168"/>
                    </a:lnTo>
                    <a:lnTo>
                      <a:pt x="9" y="173"/>
                    </a:lnTo>
                    <a:lnTo>
                      <a:pt x="9" y="173"/>
                    </a:lnTo>
                    <a:lnTo>
                      <a:pt x="14" y="173"/>
                    </a:lnTo>
                    <a:lnTo>
                      <a:pt x="19" y="173"/>
                    </a:lnTo>
                    <a:lnTo>
                      <a:pt x="19" y="173"/>
                    </a:lnTo>
                    <a:lnTo>
                      <a:pt x="19" y="173"/>
                    </a:lnTo>
                    <a:lnTo>
                      <a:pt x="23" y="173"/>
                    </a:lnTo>
                    <a:lnTo>
                      <a:pt x="23" y="173"/>
                    </a:lnTo>
                    <a:lnTo>
                      <a:pt x="28" y="173"/>
                    </a:lnTo>
                    <a:lnTo>
                      <a:pt x="32" y="177"/>
                    </a:lnTo>
                    <a:lnTo>
                      <a:pt x="37" y="177"/>
                    </a:lnTo>
                    <a:lnTo>
                      <a:pt x="37" y="182"/>
                    </a:lnTo>
                    <a:lnTo>
                      <a:pt x="41" y="186"/>
                    </a:lnTo>
                    <a:lnTo>
                      <a:pt x="41" y="186"/>
                    </a:lnTo>
                    <a:lnTo>
                      <a:pt x="50" y="182"/>
                    </a:lnTo>
                    <a:lnTo>
                      <a:pt x="50" y="182"/>
                    </a:lnTo>
                    <a:lnTo>
                      <a:pt x="55" y="173"/>
                    </a:lnTo>
                    <a:lnTo>
                      <a:pt x="55" y="173"/>
                    </a:lnTo>
                    <a:lnTo>
                      <a:pt x="59" y="164"/>
                    </a:lnTo>
                    <a:lnTo>
                      <a:pt x="59" y="164"/>
                    </a:lnTo>
                    <a:lnTo>
                      <a:pt x="59" y="164"/>
                    </a:lnTo>
                    <a:lnTo>
                      <a:pt x="55" y="159"/>
                    </a:lnTo>
                    <a:lnTo>
                      <a:pt x="55" y="159"/>
                    </a:lnTo>
                    <a:lnTo>
                      <a:pt x="55" y="154"/>
                    </a:lnTo>
                    <a:lnTo>
                      <a:pt x="55" y="154"/>
                    </a:lnTo>
                    <a:lnTo>
                      <a:pt x="55" y="150"/>
                    </a:lnTo>
                    <a:lnTo>
                      <a:pt x="55" y="145"/>
                    </a:lnTo>
                    <a:lnTo>
                      <a:pt x="55" y="145"/>
                    </a:lnTo>
                    <a:lnTo>
                      <a:pt x="55" y="145"/>
                    </a:lnTo>
                    <a:lnTo>
                      <a:pt x="55" y="141"/>
                    </a:lnTo>
                    <a:lnTo>
                      <a:pt x="55" y="141"/>
                    </a:lnTo>
                    <a:lnTo>
                      <a:pt x="55" y="136"/>
                    </a:lnTo>
                    <a:lnTo>
                      <a:pt x="55" y="132"/>
                    </a:lnTo>
                    <a:lnTo>
                      <a:pt x="55" y="127"/>
                    </a:lnTo>
                    <a:lnTo>
                      <a:pt x="55" y="127"/>
                    </a:lnTo>
                    <a:lnTo>
                      <a:pt x="59" y="123"/>
                    </a:lnTo>
                    <a:lnTo>
                      <a:pt x="59" y="123"/>
                    </a:lnTo>
                    <a:lnTo>
                      <a:pt x="55" y="118"/>
                    </a:lnTo>
                    <a:lnTo>
                      <a:pt x="55" y="118"/>
                    </a:lnTo>
                    <a:lnTo>
                      <a:pt x="55" y="114"/>
                    </a:lnTo>
                    <a:lnTo>
                      <a:pt x="59" y="109"/>
                    </a:lnTo>
                    <a:lnTo>
                      <a:pt x="59" y="109"/>
                    </a:lnTo>
                    <a:lnTo>
                      <a:pt x="59" y="105"/>
                    </a:lnTo>
                    <a:lnTo>
                      <a:pt x="59" y="105"/>
                    </a:lnTo>
                    <a:lnTo>
                      <a:pt x="59" y="105"/>
                    </a:lnTo>
                    <a:lnTo>
                      <a:pt x="59" y="100"/>
                    </a:lnTo>
                    <a:lnTo>
                      <a:pt x="59" y="100"/>
                    </a:lnTo>
                    <a:lnTo>
                      <a:pt x="59" y="100"/>
                    </a:lnTo>
                    <a:lnTo>
                      <a:pt x="59" y="96"/>
                    </a:lnTo>
                    <a:lnTo>
                      <a:pt x="64" y="91"/>
                    </a:lnTo>
                    <a:lnTo>
                      <a:pt x="64" y="91"/>
                    </a:lnTo>
                    <a:lnTo>
                      <a:pt x="64" y="86"/>
                    </a:lnTo>
                    <a:lnTo>
                      <a:pt x="68" y="82"/>
                    </a:lnTo>
                    <a:lnTo>
                      <a:pt x="68" y="77"/>
                    </a:lnTo>
                    <a:lnTo>
                      <a:pt x="73" y="77"/>
                    </a:lnTo>
                    <a:lnTo>
                      <a:pt x="73" y="73"/>
                    </a:lnTo>
                    <a:lnTo>
                      <a:pt x="73" y="73"/>
                    </a:lnTo>
                    <a:lnTo>
                      <a:pt x="73" y="73"/>
                    </a:lnTo>
                    <a:lnTo>
                      <a:pt x="78" y="73"/>
                    </a:lnTo>
                    <a:lnTo>
                      <a:pt x="78" y="73"/>
                    </a:lnTo>
                    <a:lnTo>
                      <a:pt x="78" y="73"/>
                    </a:lnTo>
                    <a:lnTo>
                      <a:pt x="82" y="73"/>
                    </a:lnTo>
                    <a:lnTo>
                      <a:pt x="82" y="73"/>
                    </a:lnTo>
                    <a:lnTo>
                      <a:pt x="87" y="73"/>
                    </a:lnTo>
                    <a:lnTo>
                      <a:pt x="87" y="73"/>
                    </a:lnTo>
                    <a:lnTo>
                      <a:pt x="87" y="73"/>
                    </a:lnTo>
                    <a:lnTo>
                      <a:pt x="87" y="68"/>
                    </a:lnTo>
                    <a:lnTo>
                      <a:pt x="87" y="55"/>
                    </a:lnTo>
                    <a:lnTo>
                      <a:pt x="87" y="55"/>
                    </a:lnTo>
                    <a:lnTo>
                      <a:pt x="87" y="55"/>
                    </a:lnTo>
                    <a:lnTo>
                      <a:pt x="82" y="59"/>
                    </a:lnTo>
                    <a:lnTo>
                      <a:pt x="82" y="59"/>
                    </a:lnTo>
                    <a:lnTo>
                      <a:pt x="78" y="59"/>
                    </a:lnTo>
                    <a:lnTo>
                      <a:pt x="78" y="55"/>
                    </a:lnTo>
                    <a:lnTo>
                      <a:pt x="73" y="55"/>
                    </a:lnTo>
                    <a:lnTo>
                      <a:pt x="73" y="55"/>
                    </a:lnTo>
                    <a:lnTo>
                      <a:pt x="68" y="59"/>
                    </a:lnTo>
                    <a:lnTo>
                      <a:pt x="68" y="55"/>
                    </a:lnTo>
                    <a:lnTo>
                      <a:pt x="68" y="55"/>
                    </a:lnTo>
                    <a:lnTo>
                      <a:pt x="68" y="50"/>
                    </a:lnTo>
                    <a:lnTo>
                      <a:pt x="73" y="50"/>
                    </a:lnTo>
                    <a:lnTo>
                      <a:pt x="68" y="50"/>
                    </a:lnTo>
                    <a:lnTo>
                      <a:pt x="73" y="41"/>
                    </a:lnTo>
                    <a:lnTo>
                      <a:pt x="78" y="41"/>
                    </a:lnTo>
                    <a:lnTo>
                      <a:pt x="78" y="37"/>
                    </a:lnTo>
                    <a:lnTo>
                      <a:pt x="78" y="37"/>
                    </a:lnTo>
                    <a:lnTo>
                      <a:pt x="78" y="41"/>
                    </a:lnTo>
                    <a:lnTo>
                      <a:pt x="82" y="41"/>
                    </a:lnTo>
                    <a:lnTo>
                      <a:pt x="87" y="41"/>
                    </a:lnTo>
                    <a:lnTo>
                      <a:pt x="87" y="41"/>
                    </a:lnTo>
                    <a:lnTo>
                      <a:pt x="87" y="41"/>
                    </a:lnTo>
                    <a:lnTo>
                      <a:pt x="91" y="37"/>
                    </a:lnTo>
                    <a:lnTo>
                      <a:pt x="96" y="32"/>
                    </a:lnTo>
                    <a:lnTo>
                      <a:pt x="96" y="32"/>
                    </a:lnTo>
                    <a:lnTo>
                      <a:pt x="100" y="32"/>
                    </a:lnTo>
                    <a:lnTo>
                      <a:pt x="105" y="32"/>
                    </a:lnTo>
                    <a:lnTo>
                      <a:pt x="109" y="32"/>
                    </a:lnTo>
                    <a:lnTo>
                      <a:pt x="109" y="27"/>
                    </a:lnTo>
                    <a:lnTo>
                      <a:pt x="109" y="27"/>
                    </a:lnTo>
                    <a:lnTo>
                      <a:pt x="114" y="27"/>
                    </a:lnTo>
                    <a:lnTo>
                      <a:pt x="114" y="23"/>
                    </a:lnTo>
                    <a:lnTo>
                      <a:pt x="109" y="23"/>
                    </a:lnTo>
                    <a:lnTo>
                      <a:pt x="109" y="18"/>
                    </a:lnTo>
                    <a:lnTo>
                      <a:pt x="109" y="18"/>
                    </a:lnTo>
                    <a:lnTo>
                      <a:pt x="109" y="14"/>
                    </a:lnTo>
                    <a:lnTo>
                      <a:pt x="114" y="14"/>
                    </a:lnTo>
                    <a:lnTo>
                      <a:pt x="114" y="14"/>
                    </a:lnTo>
                    <a:lnTo>
                      <a:pt x="114" y="14"/>
                    </a:lnTo>
                    <a:lnTo>
                      <a:pt x="118" y="14"/>
                    </a:lnTo>
                    <a:lnTo>
                      <a:pt x="118" y="14"/>
                    </a:lnTo>
                    <a:lnTo>
                      <a:pt x="123" y="14"/>
                    </a:lnTo>
                    <a:lnTo>
                      <a:pt x="123" y="9"/>
                    </a:lnTo>
                    <a:lnTo>
                      <a:pt x="123" y="9"/>
                    </a:lnTo>
                    <a:lnTo>
                      <a:pt x="123" y="5"/>
                    </a:lnTo>
                    <a:lnTo>
                      <a:pt x="118" y="0"/>
                    </a:lnTo>
                    <a:lnTo>
                      <a:pt x="114" y="0"/>
                    </a:lnTo>
                    <a:lnTo>
                      <a:pt x="96" y="5"/>
                    </a:lnTo>
                    <a:lnTo>
                      <a:pt x="96" y="9"/>
                    </a:lnTo>
                    <a:lnTo>
                      <a:pt x="91" y="9"/>
                    </a:lnTo>
                    <a:lnTo>
                      <a:pt x="91" y="9"/>
                    </a:lnTo>
                    <a:lnTo>
                      <a:pt x="78" y="14"/>
                    </a:lnTo>
                    <a:lnTo>
                      <a:pt x="78" y="18"/>
                    </a:lnTo>
                    <a:lnTo>
                      <a:pt x="68" y="18"/>
                    </a:lnTo>
                    <a:lnTo>
                      <a:pt x="68" y="18"/>
                    </a:lnTo>
                    <a:lnTo>
                      <a:pt x="64" y="18"/>
                    </a:lnTo>
                    <a:lnTo>
                      <a:pt x="59" y="23"/>
                    </a:lnTo>
                    <a:lnTo>
                      <a:pt x="55" y="23"/>
                    </a:lnTo>
                    <a:lnTo>
                      <a:pt x="55" y="27"/>
                    </a:lnTo>
                    <a:lnTo>
                      <a:pt x="55" y="32"/>
                    </a:lnTo>
                    <a:lnTo>
                      <a:pt x="55" y="32"/>
                    </a:lnTo>
                    <a:lnTo>
                      <a:pt x="55" y="37"/>
                    </a:lnTo>
                    <a:lnTo>
                      <a:pt x="55" y="37"/>
                    </a:lnTo>
                    <a:lnTo>
                      <a:pt x="50" y="37"/>
                    </a:lnTo>
                    <a:lnTo>
                      <a:pt x="50" y="37"/>
                    </a:lnTo>
                    <a:lnTo>
                      <a:pt x="50" y="41"/>
                    </a:lnTo>
                    <a:lnTo>
                      <a:pt x="50" y="41"/>
                    </a:lnTo>
                    <a:lnTo>
                      <a:pt x="50" y="46"/>
                    </a:lnTo>
                    <a:lnTo>
                      <a:pt x="50" y="50"/>
                    </a:lnTo>
                    <a:lnTo>
                      <a:pt x="55" y="46"/>
                    </a:lnTo>
                    <a:lnTo>
                      <a:pt x="55" y="50"/>
                    </a:lnTo>
                    <a:lnTo>
                      <a:pt x="55" y="55"/>
                    </a:lnTo>
                    <a:lnTo>
                      <a:pt x="55" y="59"/>
                    </a:lnTo>
                    <a:lnTo>
                      <a:pt x="55" y="64"/>
                    </a:lnTo>
                    <a:lnTo>
                      <a:pt x="59" y="68"/>
                    </a:lnTo>
                    <a:lnTo>
                      <a:pt x="59" y="73"/>
                    </a:lnTo>
                    <a:lnTo>
                      <a:pt x="59" y="73"/>
                    </a:lnTo>
                    <a:lnTo>
                      <a:pt x="55" y="77"/>
                    </a:lnTo>
                    <a:lnTo>
                      <a:pt x="55" y="77"/>
                    </a:lnTo>
                    <a:lnTo>
                      <a:pt x="59" y="77"/>
                    </a:lnTo>
                    <a:lnTo>
                      <a:pt x="59" y="82"/>
                    </a:lnTo>
                    <a:lnTo>
                      <a:pt x="59" y="82"/>
                    </a:lnTo>
                    <a:lnTo>
                      <a:pt x="50" y="100"/>
                    </a:lnTo>
                    <a:lnTo>
                      <a:pt x="46" y="109"/>
                    </a:lnTo>
                    <a:lnTo>
                      <a:pt x="19" y="136"/>
                    </a:lnTo>
                    <a:lnTo>
                      <a:pt x="14" y="145"/>
                    </a:lnTo>
                    <a:lnTo>
                      <a:pt x="14" y="145"/>
                    </a:lnTo>
                    <a:lnTo>
                      <a:pt x="9" y="145"/>
                    </a:lnTo>
                    <a:lnTo>
                      <a:pt x="5" y="150"/>
                    </a:lnTo>
                    <a:lnTo>
                      <a:pt x="0" y="154"/>
                    </a:lnTo>
                    <a:lnTo>
                      <a:pt x="0" y="154"/>
                    </a:lnTo>
                    <a:lnTo>
                      <a:pt x="0" y="159"/>
                    </a:lnTo>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微软雅黑" panose="020B0503020204020204" pitchFamily="34" charset="-122"/>
                  <a:ea typeface="+mn-ea"/>
                  <a:cs typeface="+mn-cs"/>
                </a:endParaRPr>
              </a:p>
            </p:txBody>
          </p:sp>
          <p:sp>
            <p:nvSpPr>
              <p:cNvPr id="129" name="Freeform 27"/>
              <p:cNvSpPr/>
              <p:nvPr/>
            </p:nvSpPr>
            <p:spPr bwMode="auto">
              <a:xfrm>
                <a:off x="2671763" y="2744788"/>
                <a:ext cx="187325" cy="301625"/>
              </a:xfrm>
              <a:custGeom>
                <a:avLst/>
                <a:gdLst>
                  <a:gd name="T0" fmla="*/ 100 w 118"/>
                  <a:gd name="T1" fmla="*/ 27 h 190"/>
                  <a:gd name="T2" fmla="*/ 91 w 118"/>
                  <a:gd name="T3" fmla="*/ 36 h 190"/>
                  <a:gd name="T4" fmla="*/ 91 w 118"/>
                  <a:gd name="T5" fmla="*/ 40 h 190"/>
                  <a:gd name="T6" fmla="*/ 77 w 118"/>
                  <a:gd name="T7" fmla="*/ 59 h 190"/>
                  <a:gd name="T8" fmla="*/ 77 w 118"/>
                  <a:gd name="T9" fmla="*/ 72 h 190"/>
                  <a:gd name="T10" fmla="*/ 77 w 118"/>
                  <a:gd name="T11" fmla="*/ 77 h 190"/>
                  <a:gd name="T12" fmla="*/ 91 w 118"/>
                  <a:gd name="T13" fmla="*/ 81 h 190"/>
                  <a:gd name="T14" fmla="*/ 104 w 118"/>
                  <a:gd name="T15" fmla="*/ 95 h 190"/>
                  <a:gd name="T16" fmla="*/ 113 w 118"/>
                  <a:gd name="T17" fmla="*/ 99 h 190"/>
                  <a:gd name="T18" fmla="*/ 118 w 118"/>
                  <a:gd name="T19" fmla="*/ 104 h 190"/>
                  <a:gd name="T20" fmla="*/ 113 w 118"/>
                  <a:gd name="T21" fmla="*/ 108 h 190"/>
                  <a:gd name="T22" fmla="*/ 113 w 118"/>
                  <a:gd name="T23" fmla="*/ 113 h 190"/>
                  <a:gd name="T24" fmla="*/ 113 w 118"/>
                  <a:gd name="T25" fmla="*/ 117 h 190"/>
                  <a:gd name="T26" fmla="*/ 113 w 118"/>
                  <a:gd name="T27" fmla="*/ 122 h 190"/>
                  <a:gd name="T28" fmla="*/ 100 w 118"/>
                  <a:gd name="T29" fmla="*/ 122 h 190"/>
                  <a:gd name="T30" fmla="*/ 109 w 118"/>
                  <a:gd name="T31" fmla="*/ 122 h 190"/>
                  <a:gd name="T32" fmla="*/ 109 w 118"/>
                  <a:gd name="T33" fmla="*/ 117 h 190"/>
                  <a:gd name="T34" fmla="*/ 104 w 118"/>
                  <a:gd name="T35" fmla="*/ 117 h 190"/>
                  <a:gd name="T36" fmla="*/ 95 w 118"/>
                  <a:gd name="T37" fmla="*/ 117 h 190"/>
                  <a:gd name="T38" fmla="*/ 91 w 118"/>
                  <a:gd name="T39" fmla="*/ 113 h 190"/>
                  <a:gd name="T40" fmla="*/ 86 w 118"/>
                  <a:gd name="T41" fmla="*/ 122 h 190"/>
                  <a:gd name="T42" fmla="*/ 77 w 118"/>
                  <a:gd name="T43" fmla="*/ 122 h 190"/>
                  <a:gd name="T44" fmla="*/ 73 w 118"/>
                  <a:gd name="T45" fmla="*/ 122 h 190"/>
                  <a:gd name="T46" fmla="*/ 68 w 118"/>
                  <a:gd name="T47" fmla="*/ 127 h 190"/>
                  <a:gd name="T48" fmla="*/ 50 w 118"/>
                  <a:gd name="T49" fmla="*/ 136 h 190"/>
                  <a:gd name="T50" fmla="*/ 50 w 118"/>
                  <a:gd name="T51" fmla="*/ 140 h 190"/>
                  <a:gd name="T52" fmla="*/ 45 w 118"/>
                  <a:gd name="T53" fmla="*/ 145 h 190"/>
                  <a:gd name="T54" fmla="*/ 41 w 118"/>
                  <a:gd name="T55" fmla="*/ 145 h 190"/>
                  <a:gd name="T56" fmla="*/ 45 w 118"/>
                  <a:gd name="T57" fmla="*/ 149 h 190"/>
                  <a:gd name="T58" fmla="*/ 45 w 118"/>
                  <a:gd name="T59" fmla="*/ 158 h 190"/>
                  <a:gd name="T60" fmla="*/ 41 w 118"/>
                  <a:gd name="T61" fmla="*/ 154 h 190"/>
                  <a:gd name="T62" fmla="*/ 41 w 118"/>
                  <a:gd name="T63" fmla="*/ 158 h 190"/>
                  <a:gd name="T64" fmla="*/ 32 w 118"/>
                  <a:gd name="T65" fmla="*/ 163 h 190"/>
                  <a:gd name="T66" fmla="*/ 27 w 118"/>
                  <a:gd name="T67" fmla="*/ 167 h 190"/>
                  <a:gd name="T68" fmla="*/ 9 w 118"/>
                  <a:gd name="T69" fmla="*/ 190 h 190"/>
                  <a:gd name="T70" fmla="*/ 5 w 118"/>
                  <a:gd name="T71" fmla="*/ 185 h 190"/>
                  <a:gd name="T72" fmla="*/ 0 w 118"/>
                  <a:gd name="T73" fmla="*/ 172 h 190"/>
                  <a:gd name="T74" fmla="*/ 5 w 118"/>
                  <a:gd name="T75" fmla="*/ 167 h 190"/>
                  <a:gd name="T76" fmla="*/ 14 w 118"/>
                  <a:gd name="T77" fmla="*/ 158 h 190"/>
                  <a:gd name="T78" fmla="*/ 27 w 118"/>
                  <a:gd name="T79" fmla="*/ 149 h 190"/>
                  <a:gd name="T80" fmla="*/ 27 w 118"/>
                  <a:gd name="T81" fmla="*/ 136 h 190"/>
                  <a:gd name="T82" fmla="*/ 27 w 118"/>
                  <a:gd name="T83" fmla="*/ 122 h 190"/>
                  <a:gd name="T84" fmla="*/ 27 w 118"/>
                  <a:gd name="T85" fmla="*/ 108 h 190"/>
                  <a:gd name="T86" fmla="*/ 27 w 118"/>
                  <a:gd name="T87" fmla="*/ 99 h 190"/>
                  <a:gd name="T88" fmla="*/ 41 w 118"/>
                  <a:gd name="T89" fmla="*/ 95 h 190"/>
                  <a:gd name="T90" fmla="*/ 36 w 118"/>
                  <a:gd name="T91" fmla="*/ 90 h 190"/>
                  <a:gd name="T92" fmla="*/ 32 w 118"/>
                  <a:gd name="T93" fmla="*/ 86 h 190"/>
                  <a:gd name="T94" fmla="*/ 23 w 118"/>
                  <a:gd name="T95" fmla="*/ 77 h 190"/>
                  <a:gd name="T96" fmla="*/ 23 w 118"/>
                  <a:gd name="T97" fmla="*/ 72 h 190"/>
                  <a:gd name="T98" fmla="*/ 27 w 118"/>
                  <a:gd name="T99" fmla="*/ 63 h 190"/>
                  <a:gd name="T100" fmla="*/ 18 w 118"/>
                  <a:gd name="T101" fmla="*/ 54 h 190"/>
                  <a:gd name="T102" fmla="*/ 32 w 118"/>
                  <a:gd name="T103" fmla="*/ 45 h 190"/>
                  <a:gd name="T104" fmla="*/ 54 w 118"/>
                  <a:gd name="T105" fmla="*/ 45 h 190"/>
                  <a:gd name="T106" fmla="*/ 63 w 118"/>
                  <a:gd name="T107" fmla="*/ 36 h 190"/>
                  <a:gd name="T108" fmla="*/ 68 w 118"/>
                  <a:gd name="T109" fmla="*/ 22 h 190"/>
                  <a:gd name="T110" fmla="*/ 63 w 118"/>
                  <a:gd name="T111" fmla="*/ 4 h 190"/>
                  <a:gd name="T112" fmla="*/ 82 w 118"/>
                  <a:gd name="T113" fmla="*/ 4 h 190"/>
                  <a:gd name="T114" fmla="*/ 95 w 118"/>
                  <a:gd name="T115" fmla="*/ 18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8" h="190">
                    <a:moveTo>
                      <a:pt x="100" y="22"/>
                    </a:moveTo>
                    <a:lnTo>
                      <a:pt x="100" y="22"/>
                    </a:lnTo>
                    <a:lnTo>
                      <a:pt x="100" y="22"/>
                    </a:lnTo>
                    <a:lnTo>
                      <a:pt x="100" y="27"/>
                    </a:lnTo>
                    <a:lnTo>
                      <a:pt x="100" y="27"/>
                    </a:lnTo>
                    <a:lnTo>
                      <a:pt x="100" y="27"/>
                    </a:lnTo>
                    <a:lnTo>
                      <a:pt x="95" y="31"/>
                    </a:lnTo>
                    <a:lnTo>
                      <a:pt x="91" y="31"/>
                    </a:lnTo>
                    <a:lnTo>
                      <a:pt x="91" y="31"/>
                    </a:lnTo>
                    <a:lnTo>
                      <a:pt x="91" y="36"/>
                    </a:lnTo>
                    <a:lnTo>
                      <a:pt x="91" y="36"/>
                    </a:lnTo>
                    <a:lnTo>
                      <a:pt x="91" y="36"/>
                    </a:lnTo>
                    <a:lnTo>
                      <a:pt x="91" y="36"/>
                    </a:lnTo>
                    <a:lnTo>
                      <a:pt x="91" y="36"/>
                    </a:lnTo>
                    <a:lnTo>
                      <a:pt x="91" y="40"/>
                    </a:lnTo>
                    <a:lnTo>
                      <a:pt x="91" y="40"/>
                    </a:lnTo>
                    <a:lnTo>
                      <a:pt x="91" y="45"/>
                    </a:lnTo>
                    <a:lnTo>
                      <a:pt x="86" y="49"/>
                    </a:lnTo>
                    <a:lnTo>
                      <a:pt x="82" y="54"/>
                    </a:lnTo>
                    <a:lnTo>
                      <a:pt x="77" y="59"/>
                    </a:lnTo>
                    <a:lnTo>
                      <a:pt x="77" y="63"/>
                    </a:lnTo>
                    <a:lnTo>
                      <a:pt x="77" y="68"/>
                    </a:lnTo>
                    <a:lnTo>
                      <a:pt x="77" y="68"/>
                    </a:lnTo>
                    <a:lnTo>
                      <a:pt x="77" y="68"/>
                    </a:lnTo>
                    <a:lnTo>
                      <a:pt x="77" y="72"/>
                    </a:lnTo>
                    <a:lnTo>
                      <a:pt x="77" y="72"/>
                    </a:lnTo>
                    <a:lnTo>
                      <a:pt x="77" y="72"/>
                    </a:lnTo>
                    <a:lnTo>
                      <a:pt x="77" y="72"/>
                    </a:lnTo>
                    <a:lnTo>
                      <a:pt x="77" y="77"/>
                    </a:lnTo>
                    <a:lnTo>
                      <a:pt x="77" y="77"/>
                    </a:lnTo>
                    <a:lnTo>
                      <a:pt x="77" y="81"/>
                    </a:lnTo>
                    <a:lnTo>
                      <a:pt x="82" y="81"/>
                    </a:lnTo>
                    <a:lnTo>
                      <a:pt x="86" y="81"/>
                    </a:lnTo>
                    <a:lnTo>
                      <a:pt x="86" y="81"/>
                    </a:lnTo>
                    <a:lnTo>
                      <a:pt x="91" y="81"/>
                    </a:lnTo>
                    <a:lnTo>
                      <a:pt x="91" y="86"/>
                    </a:lnTo>
                    <a:lnTo>
                      <a:pt x="91" y="86"/>
                    </a:lnTo>
                    <a:lnTo>
                      <a:pt x="100" y="90"/>
                    </a:lnTo>
                    <a:lnTo>
                      <a:pt x="104" y="95"/>
                    </a:lnTo>
                    <a:lnTo>
                      <a:pt x="104" y="95"/>
                    </a:lnTo>
                    <a:lnTo>
                      <a:pt x="109" y="95"/>
                    </a:lnTo>
                    <a:lnTo>
                      <a:pt x="109" y="95"/>
                    </a:lnTo>
                    <a:lnTo>
                      <a:pt x="109" y="95"/>
                    </a:lnTo>
                    <a:lnTo>
                      <a:pt x="113" y="95"/>
                    </a:lnTo>
                    <a:lnTo>
                      <a:pt x="113" y="99"/>
                    </a:lnTo>
                    <a:lnTo>
                      <a:pt x="113" y="99"/>
                    </a:lnTo>
                    <a:lnTo>
                      <a:pt x="113" y="99"/>
                    </a:lnTo>
                    <a:lnTo>
                      <a:pt x="113" y="99"/>
                    </a:lnTo>
                    <a:lnTo>
                      <a:pt x="113" y="104"/>
                    </a:lnTo>
                    <a:lnTo>
                      <a:pt x="118" y="104"/>
                    </a:lnTo>
                    <a:lnTo>
                      <a:pt x="118" y="104"/>
                    </a:lnTo>
                    <a:lnTo>
                      <a:pt x="118" y="104"/>
                    </a:lnTo>
                    <a:lnTo>
                      <a:pt x="118" y="104"/>
                    </a:lnTo>
                    <a:lnTo>
                      <a:pt x="118" y="108"/>
                    </a:lnTo>
                    <a:lnTo>
                      <a:pt x="113" y="108"/>
                    </a:lnTo>
                    <a:lnTo>
                      <a:pt x="113" y="108"/>
                    </a:lnTo>
                    <a:lnTo>
                      <a:pt x="113" y="108"/>
                    </a:lnTo>
                    <a:lnTo>
                      <a:pt x="113" y="108"/>
                    </a:lnTo>
                    <a:lnTo>
                      <a:pt x="113" y="113"/>
                    </a:lnTo>
                    <a:lnTo>
                      <a:pt x="113" y="113"/>
                    </a:lnTo>
                    <a:lnTo>
                      <a:pt x="113" y="113"/>
                    </a:lnTo>
                    <a:lnTo>
                      <a:pt x="118" y="113"/>
                    </a:lnTo>
                    <a:lnTo>
                      <a:pt x="113" y="113"/>
                    </a:lnTo>
                    <a:lnTo>
                      <a:pt x="113" y="113"/>
                    </a:lnTo>
                    <a:lnTo>
                      <a:pt x="113" y="117"/>
                    </a:lnTo>
                    <a:lnTo>
                      <a:pt x="113" y="117"/>
                    </a:lnTo>
                    <a:lnTo>
                      <a:pt x="113" y="117"/>
                    </a:lnTo>
                    <a:lnTo>
                      <a:pt x="113" y="122"/>
                    </a:lnTo>
                    <a:lnTo>
                      <a:pt x="113" y="122"/>
                    </a:lnTo>
                    <a:lnTo>
                      <a:pt x="113" y="122"/>
                    </a:lnTo>
                    <a:lnTo>
                      <a:pt x="109" y="127"/>
                    </a:lnTo>
                    <a:lnTo>
                      <a:pt x="109" y="127"/>
                    </a:lnTo>
                    <a:lnTo>
                      <a:pt x="104" y="127"/>
                    </a:lnTo>
                    <a:lnTo>
                      <a:pt x="104" y="127"/>
                    </a:lnTo>
                    <a:lnTo>
                      <a:pt x="100" y="122"/>
                    </a:lnTo>
                    <a:lnTo>
                      <a:pt x="100" y="122"/>
                    </a:lnTo>
                    <a:lnTo>
                      <a:pt x="104" y="122"/>
                    </a:lnTo>
                    <a:lnTo>
                      <a:pt x="104" y="122"/>
                    </a:lnTo>
                    <a:lnTo>
                      <a:pt x="109" y="122"/>
                    </a:lnTo>
                    <a:lnTo>
                      <a:pt x="109" y="122"/>
                    </a:lnTo>
                    <a:lnTo>
                      <a:pt x="109" y="122"/>
                    </a:lnTo>
                    <a:lnTo>
                      <a:pt x="109" y="122"/>
                    </a:lnTo>
                    <a:lnTo>
                      <a:pt x="109" y="122"/>
                    </a:lnTo>
                    <a:lnTo>
                      <a:pt x="109" y="122"/>
                    </a:lnTo>
                    <a:lnTo>
                      <a:pt x="109" y="117"/>
                    </a:lnTo>
                    <a:lnTo>
                      <a:pt x="109" y="117"/>
                    </a:lnTo>
                    <a:lnTo>
                      <a:pt x="109" y="117"/>
                    </a:lnTo>
                    <a:lnTo>
                      <a:pt x="104" y="117"/>
                    </a:lnTo>
                    <a:lnTo>
                      <a:pt x="104" y="117"/>
                    </a:lnTo>
                    <a:lnTo>
                      <a:pt x="104" y="117"/>
                    </a:lnTo>
                    <a:lnTo>
                      <a:pt x="104" y="117"/>
                    </a:lnTo>
                    <a:lnTo>
                      <a:pt x="104" y="122"/>
                    </a:lnTo>
                    <a:lnTo>
                      <a:pt x="100" y="117"/>
                    </a:lnTo>
                    <a:lnTo>
                      <a:pt x="100" y="117"/>
                    </a:lnTo>
                    <a:lnTo>
                      <a:pt x="95" y="117"/>
                    </a:lnTo>
                    <a:lnTo>
                      <a:pt x="95" y="117"/>
                    </a:lnTo>
                    <a:lnTo>
                      <a:pt x="95" y="117"/>
                    </a:lnTo>
                    <a:lnTo>
                      <a:pt x="95" y="113"/>
                    </a:lnTo>
                    <a:lnTo>
                      <a:pt x="95" y="113"/>
                    </a:lnTo>
                    <a:lnTo>
                      <a:pt x="91" y="113"/>
                    </a:lnTo>
                    <a:lnTo>
                      <a:pt x="86" y="117"/>
                    </a:lnTo>
                    <a:lnTo>
                      <a:pt x="91" y="117"/>
                    </a:lnTo>
                    <a:lnTo>
                      <a:pt x="91" y="117"/>
                    </a:lnTo>
                    <a:lnTo>
                      <a:pt x="86" y="117"/>
                    </a:lnTo>
                    <a:lnTo>
                      <a:pt x="86" y="122"/>
                    </a:lnTo>
                    <a:lnTo>
                      <a:pt x="82" y="122"/>
                    </a:lnTo>
                    <a:lnTo>
                      <a:pt x="82" y="122"/>
                    </a:lnTo>
                    <a:lnTo>
                      <a:pt x="77" y="122"/>
                    </a:lnTo>
                    <a:lnTo>
                      <a:pt x="77" y="122"/>
                    </a:lnTo>
                    <a:lnTo>
                      <a:pt x="77" y="122"/>
                    </a:lnTo>
                    <a:lnTo>
                      <a:pt x="77" y="122"/>
                    </a:lnTo>
                    <a:lnTo>
                      <a:pt x="77" y="122"/>
                    </a:lnTo>
                    <a:lnTo>
                      <a:pt x="73" y="122"/>
                    </a:lnTo>
                    <a:lnTo>
                      <a:pt x="73" y="122"/>
                    </a:lnTo>
                    <a:lnTo>
                      <a:pt x="73" y="122"/>
                    </a:lnTo>
                    <a:lnTo>
                      <a:pt x="73" y="122"/>
                    </a:lnTo>
                    <a:lnTo>
                      <a:pt x="73" y="122"/>
                    </a:lnTo>
                    <a:lnTo>
                      <a:pt x="73" y="127"/>
                    </a:lnTo>
                    <a:lnTo>
                      <a:pt x="73" y="127"/>
                    </a:lnTo>
                    <a:lnTo>
                      <a:pt x="68" y="127"/>
                    </a:lnTo>
                    <a:lnTo>
                      <a:pt x="63" y="127"/>
                    </a:lnTo>
                    <a:lnTo>
                      <a:pt x="63" y="127"/>
                    </a:lnTo>
                    <a:lnTo>
                      <a:pt x="59" y="127"/>
                    </a:lnTo>
                    <a:lnTo>
                      <a:pt x="54" y="131"/>
                    </a:lnTo>
                    <a:lnTo>
                      <a:pt x="50" y="136"/>
                    </a:lnTo>
                    <a:lnTo>
                      <a:pt x="50" y="140"/>
                    </a:lnTo>
                    <a:lnTo>
                      <a:pt x="50" y="140"/>
                    </a:lnTo>
                    <a:lnTo>
                      <a:pt x="50" y="140"/>
                    </a:lnTo>
                    <a:lnTo>
                      <a:pt x="50" y="140"/>
                    </a:lnTo>
                    <a:lnTo>
                      <a:pt x="50" y="140"/>
                    </a:lnTo>
                    <a:lnTo>
                      <a:pt x="50" y="145"/>
                    </a:lnTo>
                    <a:lnTo>
                      <a:pt x="50" y="145"/>
                    </a:lnTo>
                    <a:lnTo>
                      <a:pt x="45" y="145"/>
                    </a:lnTo>
                    <a:lnTo>
                      <a:pt x="45" y="145"/>
                    </a:lnTo>
                    <a:lnTo>
                      <a:pt x="45" y="145"/>
                    </a:lnTo>
                    <a:lnTo>
                      <a:pt x="45" y="140"/>
                    </a:lnTo>
                    <a:lnTo>
                      <a:pt x="45" y="140"/>
                    </a:lnTo>
                    <a:lnTo>
                      <a:pt x="41" y="140"/>
                    </a:lnTo>
                    <a:lnTo>
                      <a:pt x="41" y="145"/>
                    </a:lnTo>
                    <a:lnTo>
                      <a:pt x="41" y="145"/>
                    </a:lnTo>
                    <a:lnTo>
                      <a:pt x="41" y="145"/>
                    </a:lnTo>
                    <a:lnTo>
                      <a:pt x="41" y="145"/>
                    </a:lnTo>
                    <a:lnTo>
                      <a:pt x="41" y="145"/>
                    </a:lnTo>
                    <a:lnTo>
                      <a:pt x="41" y="145"/>
                    </a:lnTo>
                    <a:lnTo>
                      <a:pt x="45" y="149"/>
                    </a:lnTo>
                    <a:lnTo>
                      <a:pt x="45" y="149"/>
                    </a:lnTo>
                    <a:lnTo>
                      <a:pt x="45" y="154"/>
                    </a:lnTo>
                    <a:lnTo>
                      <a:pt x="45" y="154"/>
                    </a:lnTo>
                    <a:lnTo>
                      <a:pt x="45" y="154"/>
                    </a:lnTo>
                    <a:lnTo>
                      <a:pt x="45" y="158"/>
                    </a:lnTo>
                    <a:lnTo>
                      <a:pt x="45" y="158"/>
                    </a:lnTo>
                    <a:lnTo>
                      <a:pt x="45" y="158"/>
                    </a:lnTo>
                    <a:lnTo>
                      <a:pt x="41" y="158"/>
                    </a:lnTo>
                    <a:lnTo>
                      <a:pt x="41" y="154"/>
                    </a:lnTo>
                    <a:lnTo>
                      <a:pt x="41" y="154"/>
                    </a:lnTo>
                    <a:lnTo>
                      <a:pt x="41" y="154"/>
                    </a:lnTo>
                    <a:lnTo>
                      <a:pt x="36" y="158"/>
                    </a:lnTo>
                    <a:lnTo>
                      <a:pt x="36" y="158"/>
                    </a:lnTo>
                    <a:lnTo>
                      <a:pt x="41" y="158"/>
                    </a:lnTo>
                    <a:lnTo>
                      <a:pt x="41" y="158"/>
                    </a:lnTo>
                    <a:lnTo>
                      <a:pt x="41" y="163"/>
                    </a:lnTo>
                    <a:lnTo>
                      <a:pt x="36" y="158"/>
                    </a:lnTo>
                    <a:lnTo>
                      <a:pt x="36" y="163"/>
                    </a:lnTo>
                    <a:lnTo>
                      <a:pt x="36" y="163"/>
                    </a:lnTo>
                    <a:lnTo>
                      <a:pt x="32" y="163"/>
                    </a:lnTo>
                    <a:lnTo>
                      <a:pt x="32" y="163"/>
                    </a:lnTo>
                    <a:lnTo>
                      <a:pt x="32" y="163"/>
                    </a:lnTo>
                    <a:lnTo>
                      <a:pt x="32" y="167"/>
                    </a:lnTo>
                    <a:lnTo>
                      <a:pt x="32" y="167"/>
                    </a:lnTo>
                    <a:lnTo>
                      <a:pt x="27" y="167"/>
                    </a:lnTo>
                    <a:lnTo>
                      <a:pt x="27" y="167"/>
                    </a:lnTo>
                    <a:lnTo>
                      <a:pt x="23" y="172"/>
                    </a:lnTo>
                    <a:lnTo>
                      <a:pt x="18" y="185"/>
                    </a:lnTo>
                    <a:lnTo>
                      <a:pt x="14" y="190"/>
                    </a:lnTo>
                    <a:lnTo>
                      <a:pt x="9" y="190"/>
                    </a:lnTo>
                    <a:lnTo>
                      <a:pt x="9" y="190"/>
                    </a:lnTo>
                    <a:lnTo>
                      <a:pt x="9" y="190"/>
                    </a:lnTo>
                    <a:lnTo>
                      <a:pt x="5" y="185"/>
                    </a:lnTo>
                    <a:lnTo>
                      <a:pt x="5" y="185"/>
                    </a:lnTo>
                    <a:lnTo>
                      <a:pt x="5" y="185"/>
                    </a:lnTo>
                    <a:lnTo>
                      <a:pt x="0" y="176"/>
                    </a:lnTo>
                    <a:lnTo>
                      <a:pt x="0" y="176"/>
                    </a:lnTo>
                    <a:lnTo>
                      <a:pt x="0" y="176"/>
                    </a:lnTo>
                    <a:lnTo>
                      <a:pt x="0" y="172"/>
                    </a:lnTo>
                    <a:lnTo>
                      <a:pt x="0" y="172"/>
                    </a:lnTo>
                    <a:lnTo>
                      <a:pt x="0" y="172"/>
                    </a:lnTo>
                    <a:lnTo>
                      <a:pt x="0" y="167"/>
                    </a:lnTo>
                    <a:lnTo>
                      <a:pt x="5" y="167"/>
                    </a:lnTo>
                    <a:lnTo>
                      <a:pt x="5" y="167"/>
                    </a:lnTo>
                    <a:lnTo>
                      <a:pt x="5" y="167"/>
                    </a:lnTo>
                    <a:lnTo>
                      <a:pt x="5" y="167"/>
                    </a:lnTo>
                    <a:lnTo>
                      <a:pt x="9" y="163"/>
                    </a:lnTo>
                    <a:lnTo>
                      <a:pt x="9" y="163"/>
                    </a:lnTo>
                    <a:lnTo>
                      <a:pt x="14" y="158"/>
                    </a:lnTo>
                    <a:lnTo>
                      <a:pt x="14" y="158"/>
                    </a:lnTo>
                    <a:lnTo>
                      <a:pt x="14" y="154"/>
                    </a:lnTo>
                    <a:lnTo>
                      <a:pt x="14" y="154"/>
                    </a:lnTo>
                    <a:lnTo>
                      <a:pt x="18" y="154"/>
                    </a:lnTo>
                    <a:lnTo>
                      <a:pt x="18" y="149"/>
                    </a:lnTo>
                    <a:lnTo>
                      <a:pt x="27" y="149"/>
                    </a:lnTo>
                    <a:lnTo>
                      <a:pt x="27" y="149"/>
                    </a:lnTo>
                    <a:lnTo>
                      <a:pt x="27" y="149"/>
                    </a:lnTo>
                    <a:lnTo>
                      <a:pt x="27" y="149"/>
                    </a:lnTo>
                    <a:lnTo>
                      <a:pt x="27" y="145"/>
                    </a:lnTo>
                    <a:lnTo>
                      <a:pt x="27" y="136"/>
                    </a:lnTo>
                    <a:lnTo>
                      <a:pt x="27" y="136"/>
                    </a:lnTo>
                    <a:lnTo>
                      <a:pt x="27" y="131"/>
                    </a:lnTo>
                    <a:lnTo>
                      <a:pt x="27" y="122"/>
                    </a:lnTo>
                    <a:lnTo>
                      <a:pt x="32" y="122"/>
                    </a:lnTo>
                    <a:lnTo>
                      <a:pt x="27" y="122"/>
                    </a:lnTo>
                    <a:lnTo>
                      <a:pt x="27" y="117"/>
                    </a:lnTo>
                    <a:lnTo>
                      <a:pt x="27" y="117"/>
                    </a:lnTo>
                    <a:lnTo>
                      <a:pt x="27" y="117"/>
                    </a:lnTo>
                    <a:lnTo>
                      <a:pt x="27" y="113"/>
                    </a:lnTo>
                    <a:lnTo>
                      <a:pt x="27" y="108"/>
                    </a:lnTo>
                    <a:lnTo>
                      <a:pt x="27" y="108"/>
                    </a:lnTo>
                    <a:lnTo>
                      <a:pt x="23" y="104"/>
                    </a:lnTo>
                    <a:lnTo>
                      <a:pt x="27" y="104"/>
                    </a:lnTo>
                    <a:lnTo>
                      <a:pt x="27" y="99"/>
                    </a:lnTo>
                    <a:lnTo>
                      <a:pt x="27" y="99"/>
                    </a:lnTo>
                    <a:lnTo>
                      <a:pt x="32" y="99"/>
                    </a:lnTo>
                    <a:lnTo>
                      <a:pt x="36" y="99"/>
                    </a:lnTo>
                    <a:lnTo>
                      <a:pt x="36" y="99"/>
                    </a:lnTo>
                    <a:lnTo>
                      <a:pt x="41" y="95"/>
                    </a:lnTo>
                    <a:lnTo>
                      <a:pt x="41" y="95"/>
                    </a:lnTo>
                    <a:lnTo>
                      <a:pt x="41" y="90"/>
                    </a:lnTo>
                    <a:lnTo>
                      <a:pt x="41" y="90"/>
                    </a:lnTo>
                    <a:lnTo>
                      <a:pt x="41" y="90"/>
                    </a:lnTo>
                    <a:lnTo>
                      <a:pt x="36" y="90"/>
                    </a:lnTo>
                    <a:lnTo>
                      <a:pt x="36" y="90"/>
                    </a:lnTo>
                    <a:lnTo>
                      <a:pt x="36" y="86"/>
                    </a:lnTo>
                    <a:lnTo>
                      <a:pt x="36" y="86"/>
                    </a:lnTo>
                    <a:lnTo>
                      <a:pt x="32" y="86"/>
                    </a:lnTo>
                    <a:lnTo>
                      <a:pt x="32" y="86"/>
                    </a:lnTo>
                    <a:lnTo>
                      <a:pt x="32" y="86"/>
                    </a:lnTo>
                    <a:lnTo>
                      <a:pt x="27" y="86"/>
                    </a:lnTo>
                    <a:lnTo>
                      <a:pt x="27" y="81"/>
                    </a:lnTo>
                    <a:lnTo>
                      <a:pt x="23" y="81"/>
                    </a:lnTo>
                    <a:lnTo>
                      <a:pt x="23" y="81"/>
                    </a:lnTo>
                    <a:lnTo>
                      <a:pt x="23" y="77"/>
                    </a:lnTo>
                    <a:lnTo>
                      <a:pt x="27" y="77"/>
                    </a:lnTo>
                    <a:lnTo>
                      <a:pt x="23" y="72"/>
                    </a:lnTo>
                    <a:lnTo>
                      <a:pt x="23" y="72"/>
                    </a:lnTo>
                    <a:lnTo>
                      <a:pt x="23" y="72"/>
                    </a:lnTo>
                    <a:lnTo>
                      <a:pt x="23" y="72"/>
                    </a:lnTo>
                    <a:lnTo>
                      <a:pt x="23" y="72"/>
                    </a:lnTo>
                    <a:lnTo>
                      <a:pt x="27" y="72"/>
                    </a:lnTo>
                    <a:lnTo>
                      <a:pt x="27" y="68"/>
                    </a:lnTo>
                    <a:lnTo>
                      <a:pt x="27" y="68"/>
                    </a:lnTo>
                    <a:lnTo>
                      <a:pt x="27" y="63"/>
                    </a:lnTo>
                    <a:lnTo>
                      <a:pt x="27" y="63"/>
                    </a:lnTo>
                    <a:lnTo>
                      <a:pt x="27" y="63"/>
                    </a:lnTo>
                    <a:lnTo>
                      <a:pt x="23" y="63"/>
                    </a:lnTo>
                    <a:lnTo>
                      <a:pt x="23" y="63"/>
                    </a:lnTo>
                    <a:lnTo>
                      <a:pt x="18" y="54"/>
                    </a:lnTo>
                    <a:lnTo>
                      <a:pt x="27" y="49"/>
                    </a:lnTo>
                    <a:lnTo>
                      <a:pt x="32" y="49"/>
                    </a:lnTo>
                    <a:lnTo>
                      <a:pt x="32" y="49"/>
                    </a:lnTo>
                    <a:lnTo>
                      <a:pt x="32" y="45"/>
                    </a:lnTo>
                    <a:lnTo>
                      <a:pt x="32" y="45"/>
                    </a:lnTo>
                    <a:lnTo>
                      <a:pt x="32" y="40"/>
                    </a:lnTo>
                    <a:lnTo>
                      <a:pt x="32" y="40"/>
                    </a:lnTo>
                    <a:lnTo>
                      <a:pt x="41" y="45"/>
                    </a:lnTo>
                    <a:lnTo>
                      <a:pt x="45" y="45"/>
                    </a:lnTo>
                    <a:lnTo>
                      <a:pt x="54" y="45"/>
                    </a:lnTo>
                    <a:lnTo>
                      <a:pt x="59" y="40"/>
                    </a:lnTo>
                    <a:lnTo>
                      <a:pt x="59" y="40"/>
                    </a:lnTo>
                    <a:lnTo>
                      <a:pt x="59" y="40"/>
                    </a:lnTo>
                    <a:lnTo>
                      <a:pt x="63" y="36"/>
                    </a:lnTo>
                    <a:lnTo>
                      <a:pt x="63" y="36"/>
                    </a:lnTo>
                    <a:lnTo>
                      <a:pt x="63" y="36"/>
                    </a:lnTo>
                    <a:lnTo>
                      <a:pt x="63" y="31"/>
                    </a:lnTo>
                    <a:lnTo>
                      <a:pt x="63" y="31"/>
                    </a:lnTo>
                    <a:lnTo>
                      <a:pt x="63" y="27"/>
                    </a:lnTo>
                    <a:lnTo>
                      <a:pt x="68" y="22"/>
                    </a:lnTo>
                    <a:lnTo>
                      <a:pt x="68" y="13"/>
                    </a:lnTo>
                    <a:lnTo>
                      <a:pt x="68" y="9"/>
                    </a:lnTo>
                    <a:lnTo>
                      <a:pt x="68" y="9"/>
                    </a:lnTo>
                    <a:lnTo>
                      <a:pt x="63" y="4"/>
                    </a:lnTo>
                    <a:lnTo>
                      <a:pt x="63" y="4"/>
                    </a:lnTo>
                    <a:lnTo>
                      <a:pt x="77" y="0"/>
                    </a:lnTo>
                    <a:lnTo>
                      <a:pt x="77" y="0"/>
                    </a:lnTo>
                    <a:lnTo>
                      <a:pt x="82" y="0"/>
                    </a:lnTo>
                    <a:lnTo>
                      <a:pt x="82" y="4"/>
                    </a:lnTo>
                    <a:lnTo>
                      <a:pt x="82" y="4"/>
                    </a:lnTo>
                    <a:lnTo>
                      <a:pt x="86" y="9"/>
                    </a:lnTo>
                    <a:lnTo>
                      <a:pt x="86" y="9"/>
                    </a:lnTo>
                    <a:lnTo>
                      <a:pt x="95" y="13"/>
                    </a:lnTo>
                    <a:lnTo>
                      <a:pt x="95" y="13"/>
                    </a:lnTo>
                    <a:lnTo>
                      <a:pt x="95" y="18"/>
                    </a:lnTo>
                    <a:lnTo>
                      <a:pt x="95" y="18"/>
                    </a:lnTo>
                    <a:lnTo>
                      <a:pt x="100" y="22"/>
                    </a:lnTo>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微软雅黑" panose="020B0503020204020204" pitchFamily="34" charset="-122"/>
                  <a:ea typeface="+mn-ea"/>
                  <a:cs typeface="+mn-cs"/>
                </a:endParaRPr>
              </a:p>
            </p:txBody>
          </p:sp>
          <p:sp>
            <p:nvSpPr>
              <p:cNvPr id="130" name="Freeform 28"/>
              <p:cNvSpPr/>
              <p:nvPr/>
            </p:nvSpPr>
            <p:spPr bwMode="auto">
              <a:xfrm>
                <a:off x="2938463" y="2390775"/>
                <a:ext cx="230188" cy="368300"/>
              </a:xfrm>
              <a:custGeom>
                <a:avLst/>
                <a:gdLst>
                  <a:gd name="T0" fmla="*/ 91 w 145"/>
                  <a:gd name="T1" fmla="*/ 182 h 232"/>
                  <a:gd name="T2" fmla="*/ 86 w 145"/>
                  <a:gd name="T3" fmla="*/ 191 h 232"/>
                  <a:gd name="T4" fmla="*/ 81 w 145"/>
                  <a:gd name="T5" fmla="*/ 200 h 232"/>
                  <a:gd name="T6" fmla="*/ 81 w 145"/>
                  <a:gd name="T7" fmla="*/ 209 h 232"/>
                  <a:gd name="T8" fmla="*/ 72 w 145"/>
                  <a:gd name="T9" fmla="*/ 218 h 232"/>
                  <a:gd name="T10" fmla="*/ 63 w 145"/>
                  <a:gd name="T11" fmla="*/ 223 h 232"/>
                  <a:gd name="T12" fmla="*/ 41 w 145"/>
                  <a:gd name="T13" fmla="*/ 232 h 232"/>
                  <a:gd name="T14" fmla="*/ 22 w 145"/>
                  <a:gd name="T15" fmla="*/ 232 h 232"/>
                  <a:gd name="T16" fmla="*/ 22 w 145"/>
                  <a:gd name="T17" fmla="*/ 218 h 232"/>
                  <a:gd name="T18" fmla="*/ 22 w 145"/>
                  <a:gd name="T19" fmla="*/ 209 h 232"/>
                  <a:gd name="T20" fmla="*/ 27 w 145"/>
                  <a:gd name="T21" fmla="*/ 200 h 232"/>
                  <a:gd name="T22" fmla="*/ 18 w 145"/>
                  <a:gd name="T23" fmla="*/ 186 h 232"/>
                  <a:gd name="T24" fmla="*/ 13 w 145"/>
                  <a:gd name="T25" fmla="*/ 173 h 232"/>
                  <a:gd name="T26" fmla="*/ 4 w 145"/>
                  <a:gd name="T27" fmla="*/ 159 h 232"/>
                  <a:gd name="T28" fmla="*/ 0 w 145"/>
                  <a:gd name="T29" fmla="*/ 155 h 232"/>
                  <a:gd name="T30" fmla="*/ 13 w 145"/>
                  <a:gd name="T31" fmla="*/ 141 h 232"/>
                  <a:gd name="T32" fmla="*/ 27 w 145"/>
                  <a:gd name="T33" fmla="*/ 123 h 232"/>
                  <a:gd name="T34" fmla="*/ 22 w 145"/>
                  <a:gd name="T35" fmla="*/ 114 h 232"/>
                  <a:gd name="T36" fmla="*/ 22 w 145"/>
                  <a:gd name="T37" fmla="*/ 100 h 232"/>
                  <a:gd name="T38" fmla="*/ 32 w 145"/>
                  <a:gd name="T39" fmla="*/ 86 h 232"/>
                  <a:gd name="T40" fmla="*/ 32 w 145"/>
                  <a:gd name="T41" fmla="*/ 73 h 232"/>
                  <a:gd name="T42" fmla="*/ 36 w 145"/>
                  <a:gd name="T43" fmla="*/ 64 h 232"/>
                  <a:gd name="T44" fmla="*/ 45 w 145"/>
                  <a:gd name="T45" fmla="*/ 50 h 232"/>
                  <a:gd name="T46" fmla="*/ 50 w 145"/>
                  <a:gd name="T47" fmla="*/ 28 h 232"/>
                  <a:gd name="T48" fmla="*/ 59 w 145"/>
                  <a:gd name="T49" fmla="*/ 14 h 232"/>
                  <a:gd name="T50" fmla="*/ 63 w 145"/>
                  <a:gd name="T51" fmla="*/ 14 h 232"/>
                  <a:gd name="T52" fmla="*/ 72 w 145"/>
                  <a:gd name="T53" fmla="*/ 14 h 232"/>
                  <a:gd name="T54" fmla="*/ 72 w 145"/>
                  <a:gd name="T55" fmla="*/ 23 h 232"/>
                  <a:gd name="T56" fmla="*/ 81 w 145"/>
                  <a:gd name="T57" fmla="*/ 23 h 232"/>
                  <a:gd name="T58" fmla="*/ 95 w 145"/>
                  <a:gd name="T59" fmla="*/ 23 h 232"/>
                  <a:gd name="T60" fmla="*/ 104 w 145"/>
                  <a:gd name="T61" fmla="*/ 18 h 232"/>
                  <a:gd name="T62" fmla="*/ 113 w 145"/>
                  <a:gd name="T63" fmla="*/ 5 h 232"/>
                  <a:gd name="T64" fmla="*/ 131 w 145"/>
                  <a:gd name="T65" fmla="*/ 5 h 232"/>
                  <a:gd name="T66" fmla="*/ 140 w 145"/>
                  <a:gd name="T67" fmla="*/ 23 h 232"/>
                  <a:gd name="T68" fmla="*/ 140 w 145"/>
                  <a:gd name="T69" fmla="*/ 41 h 232"/>
                  <a:gd name="T70" fmla="*/ 127 w 145"/>
                  <a:gd name="T71" fmla="*/ 41 h 232"/>
                  <a:gd name="T72" fmla="*/ 122 w 145"/>
                  <a:gd name="T73" fmla="*/ 50 h 232"/>
                  <a:gd name="T74" fmla="*/ 118 w 145"/>
                  <a:gd name="T75" fmla="*/ 55 h 232"/>
                  <a:gd name="T76" fmla="*/ 113 w 145"/>
                  <a:gd name="T77" fmla="*/ 73 h 232"/>
                  <a:gd name="T78" fmla="*/ 122 w 145"/>
                  <a:gd name="T79" fmla="*/ 82 h 232"/>
                  <a:gd name="T80" fmla="*/ 131 w 145"/>
                  <a:gd name="T81" fmla="*/ 77 h 232"/>
                  <a:gd name="T82" fmla="*/ 136 w 145"/>
                  <a:gd name="T83" fmla="*/ 91 h 232"/>
                  <a:gd name="T84" fmla="*/ 131 w 145"/>
                  <a:gd name="T85" fmla="*/ 96 h 232"/>
                  <a:gd name="T86" fmla="*/ 131 w 145"/>
                  <a:gd name="T87" fmla="*/ 109 h 232"/>
                  <a:gd name="T88" fmla="*/ 136 w 145"/>
                  <a:gd name="T89" fmla="*/ 114 h 232"/>
                  <a:gd name="T90" fmla="*/ 136 w 145"/>
                  <a:gd name="T91" fmla="*/ 127 h 232"/>
                  <a:gd name="T92" fmla="*/ 140 w 145"/>
                  <a:gd name="T93" fmla="*/ 150 h 232"/>
                  <a:gd name="T94" fmla="*/ 136 w 145"/>
                  <a:gd name="T95" fmla="*/ 145 h 232"/>
                  <a:gd name="T96" fmla="*/ 127 w 145"/>
                  <a:gd name="T97" fmla="*/ 145 h 232"/>
                  <a:gd name="T98" fmla="*/ 118 w 145"/>
                  <a:gd name="T99" fmla="*/ 141 h 232"/>
                  <a:gd name="T100" fmla="*/ 109 w 145"/>
                  <a:gd name="T101" fmla="*/ 136 h 232"/>
                  <a:gd name="T102" fmla="*/ 95 w 145"/>
                  <a:gd name="T103" fmla="*/ 150 h 232"/>
                  <a:gd name="T104" fmla="*/ 91 w 145"/>
                  <a:gd name="T105" fmla="*/ 164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5" h="232">
                    <a:moveTo>
                      <a:pt x="86" y="173"/>
                    </a:moveTo>
                    <a:lnTo>
                      <a:pt x="86" y="173"/>
                    </a:lnTo>
                    <a:lnTo>
                      <a:pt x="91" y="177"/>
                    </a:lnTo>
                    <a:lnTo>
                      <a:pt x="91" y="177"/>
                    </a:lnTo>
                    <a:lnTo>
                      <a:pt x="91" y="182"/>
                    </a:lnTo>
                    <a:lnTo>
                      <a:pt x="91" y="182"/>
                    </a:lnTo>
                    <a:lnTo>
                      <a:pt x="86" y="186"/>
                    </a:lnTo>
                    <a:lnTo>
                      <a:pt x="86" y="186"/>
                    </a:lnTo>
                    <a:lnTo>
                      <a:pt x="86" y="186"/>
                    </a:lnTo>
                    <a:lnTo>
                      <a:pt x="86" y="186"/>
                    </a:lnTo>
                    <a:lnTo>
                      <a:pt x="81" y="186"/>
                    </a:lnTo>
                    <a:lnTo>
                      <a:pt x="86" y="191"/>
                    </a:lnTo>
                    <a:lnTo>
                      <a:pt x="86" y="191"/>
                    </a:lnTo>
                    <a:lnTo>
                      <a:pt x="86" y="191"/>
                    </a:lnTo>
                    <a:lnTo>
                      <a:pt x="81" y="195"/>
                    </a:lnTo>
                    <a:lnTo>
                      <a:pt x="81" y="195"/>
                    </a:lnTo>
                    <a:lnTo>
                      <a:pt x="86" y="200"/>
                    </a:lnTo>
                    <a:lnTo>
                      <a:pt x="81" y="200"/>
                    </a:lnTo>
                    <a:lnTo>
                      <a:pt x="81" y="200"/>
                    </a:lnTo>
                    <a:lnTo>
                      <a:pt x="81" y="204"/>
                    </a:lnTo>
                    <a:lnTo>
                      <a:pt x="81" y="204"/>
                    </a:lnTo>
                    <a:lnTo>
                      <a:pt x="81" y="204"/>
                    </a:lnTo>
                    <a:lnTo>
                      <a:pt x="81" y="204"/>
                    </a:lnTo>
                    <a:lnTo>
                      <a:pt x="81" y="209"/>
                    </a:lnTo>
                    <a:lnTo>
                      <a:pt x="81" y="209"/>
                    </a:lnTo>
                    <a:lnTo>
                      <a:pt x="81" y="209"/>
                    </a:lnTo>
                    <a:lnTo>
                      <a:pt x="81" y="213"/>
                    </a:lnTo>
                    <a:lnTo>
                      <a:pt x="77" y="213"/>
                    </a:lnTo>
                    <a:lnTo>
                      <a:pt x="77" y="213"/>
                    </a:lnTo>
                    <a:lnTo>
                      <a:pt x="72" y="218"/>
                    </a:lnTo>
                    <a:lnTo>
                      <a:pt x="72" y="218"/>
                    </a:lnTo>
                    <a:lnTo>
                      <a:pt x="68" y="218"/>
                    </a:lnTo>
                    <a:lnTo>
                      <a:pt x="68" y="218"/>
                    </a:lnTo>
                    <a:lnTo>
                      <a:pt x="68" y="218"/>
                    </a:lnTo>
                    <a:lnTo>
                      <a:pt x="68" y="223"/>
                    </a:lnTo>
                    <a:lnTo>
                      <a:pt x="63" y="223"/>
                    </a:lnTo>
                    <a:lnTo>
                      <a:pt x="63" y="223"/>
                    </a:lnTo>
                    <a:lnTo>
                      <a:pt x="59" y="227"/>
                    </a:lnTo>
                    <a:lnTo>
                      <a:pt x="54" y="227"/>
                    </a:lnTo>
                    <a:lnTo>
                      <a:pt x="50" y="232"/>
                    </a:lnTo>
                    <a:lnTo>
                      <a:pt x="45" y="232"/>
                    </a:lnTo>
                    <a:lnTo>
                      <a:pt x="41" y="232"/>
                    </a:lnTo>
                    <a:lnTo>
                      <a:pt x="36" y="232"/>
                    </a:lnTo>
                    <a:lnTo>
                      <a:pt x="32" y="232"/>
                    </a:lnTo>
                    <a:lnTo>
                      <a:pt x="32" y="232"/>
                    </a:lnTo>
                    <a:lnTo>
                      <a:pt x="27" y="232"/>
                    </a:lnTo>
                    <a:lnTo>
                      <a:pt x="27" y="232"/>
                    </a:lnTo>
                    <a:lnTo>
                      <a:pt x="22" y="232"/>
                    </a:lnTo>
                    <a:lnTo>
                      <a:pt x="22" y="232"/>
                    </a:lnTo>
                    <a:lnTo>
                      <a:pt x="22" y="232"/>
                    </a:lnTo>
                    <a:lnTo>
                      <a:pt x="22" y="232"/>
                    </a:lnTo>
                    <a:lnTo>
                      <a:pt x="18" y="227"/>
                    </a:lnTo>
                    <a:lnTo>
                      <a:pt x="18" y="223"/>
                    </a:lnTo>
                    <a:lnTo>
                      <a:pt x="22" y="218"/>
                    </a:lnTo>
                    <a:lnTo>
                      <a:pt x="22" y="218"/>
                    </a:lnTo>
                    <a:lnTo>
                      <a:pt x="22" y="213"/>
                    </a:lnTo>
                    <a:lnTo>
                      <a:pt x="22" y="213"/>
                    </a:lnTo>
                    <a:lnTo>
                      <a:pt x="22" y="209"/>
                    </a:lnTo>
                    <a:lnTo>
                      <a:pt x="22" y="209"/>
                    </a:lnTo>
                    <a:lnTo>
                      <a:pt x="22" y="209"/>
                    </a:lnTo>
                    <a:lnTo>
                      <a:pt x="27" y="209"/>
                    </a:lnTo>
                    <a:lnTo>
                      <a:pt x="27" y="209"/>
                    </a:lnTo>
                    <a:lnTo>
                      <a:pt x="27" y="204"/>
                    </a:lnTo>
                    <a:lnTo>
                      <a:pt x="27" y="200"/>
                    </a:lnTo>
                    <a:lnTo>
                      <a:pt x="27" y="200"/>
                    </a:lnTo>
                    <a:lnTo>
                      <a:pt x="27" y="200"/>
                    </a:lnTo>
                    <a:lnTo>
                      <a:pt x="27" y="195"/>
                    </a:lnTo>
                    <a:lnTo>
                      <a:pt x="22" y="191"/>
                    </a:lnTo>
                    <a:lnTo>
                      <a:pt x="22" y="191"/>
                    </a:lnTo>
                    <a:lnTo>
                      <a:pt x="18" y="191"/>
                    </a:lnTo>
                    <a:lnTo>
                      <a:pt x="18" y="186"/>
                    </a:lnTo>
                    <a:lnTo>
                      <a:pt x="18" y="186"/>
                    </a:lnTo>
                    <a:lnTo>
                      <a:pt x="18" y="186"/>
                    </a:lnTo>
                    <a:lnTo>
                      <a:pt x="18" y="182"/>
                    </a:lnTo>
                    <a:lnTo>
                      <a:pt x="18" y="177"/>
                    </a:lnTo>
                    <a:lnTo>
                      <a:pt x="18" y="177"/>
                    </a:lnTo>
                    <a:lnTo>
                      <a:pt x="18" y="173"/>
                    </a:lnTo>
                    <a:lnTo>
                      <a:pt x="13" y="173"/>
                    </a:lnTo>
                    <a:lnTo>
                      <a:pt x="13" y="168"/>
                    </a:lnTo>
                    <a:lnTo>
                      <a:pt x="9" y="164"/>
                    </a:lnTo>
                    <a:lnTo>
                      <a:pt x="9" y="159"/>
                    </a:lnTo>
                    <a:lnTo>
                      <a:pt x="9" y="159"/>
                    </a:lnTo>
                    <a:lnTo>
                      <a:pt x="4" y="159"/>
                    </a:lnTo>
                    <a:lnTo>
                      <a:pt x="4" y="159"/>
                    </a:lnTo>
                    <a:lnTo>
                      <a:pt x="4" y="159"/>
                    </a:lnTo>
                    <a:lnTo>
                      <a:pt x="4" y="155"/>
                    </a:lnTo>
                    <a:lnTo>
                      <a:pt x="0" y="155"/>
                    </a:lnTo>
                    <a:lnTo>
                      <a:pt x="0" y="155"/>
                    </a:lnTo>
                    <a:lnTo>
                      <a:pt x="0" y="155"/>
                    </a:lnTo>
                    <a:lnTo>
                      <a:pt x="0" y="155"/>
                    </a:lnTo>
                    <a:lnTo>
                      <a:pt x="0" y="150"/>
                    </a:lnTo>
                    <a:lnTo>
                      <a:pt x="4" y="145"/>
                    </a:lnTo>
                    <a:lnTo>
                      <a:pt x="4" y="145"/>
                    </a:lnTo>
                    <a:lnTo>
                      <a:pt x="9" y="141"/>
                    </a:lnTo>
                    <a:lnTo>
                      <a:pt x="9" y="141"/>
                    </a:lnTo>
                    <a:lnTo>
                      <a:pt x="13" y="141"/>
                    </a:lnTo>
                    <a:lnTo>
                      <a:pt x="13" y="141"/>
                    </a:lnTo>
                    <a:lnTo>
                      <a:pt x="13" y="141"/>
                    </a:lnTo>
                    <a:lnTo>
                      <a:pt x="13" y="141"/>
                    </a:lnTo>
                    <a:lnTo>
                      <a:pt x="18" y="136"/>
                    </a:lnTo>
                    <a:lnTo>
                      <a:pt x="22" y="127"/>
                    </a:lnTo>
                    <a:lnTo>
                      <a:pt x="27" y="123"/>
                    </a:lnTo>
                    <a:lnTo>
                      <a:pt x="27" y="123"/>
                    </a:lnTo>
                    <a:lnTo>
                      <a:pt x="27" y="123"/>
                    </a:lnTo>
                    <a:lnTo>
                      <a:pt x="27" y="118"/>
                    </a:lnTo>
                    <a:lnTo>
                      <a:pt x="22" y="118"/>
                    </a:lnTo>
                    <a:lnTo>
                      <a:pt x="22" y="114"/>
                    </a:lnTo>
                    <a:lnTo>
                      <a:pt x="22" y="114"/>
                    </a:lnTo>
                    <a:lnTo>
                      <a:pt x="22" y="109"/>
                    </a:lnTo>
                    <a:lnTo>
                      <a:pt x="22" y="109"/>
                    </a:lnTo>
                    <a:lnTo>
                      <a:pt x="22" y="105"/>
                    </a:lnTo>
                    <a:lnTo>
                      <a:pt x="22" y="105"/>
                    </a:lnTo>
                    <a:lnTo>
                      <a:pt x="22" y="105"/>
                    </a:lnTo>
                    <a:lnTo>
                      <a:pt x="22" y="100"/>
                    </a:lnTo>
                    <a:lnTo>
                      <a:pt x="27" y="100"/>
                    </a:lnTo>
                    <a:lnTo>
                      <a:pt x="27" y="96"/>
                    </a:lnTo>
                    <a:lnTo>
                      <a:pt x="32" y="96"/>
                    </a:lnTo>
                    <a:lnTo>
                      <a:pt x="32" y="96"/>
                    </a:lnTo>
                    <a:lnTo>
                      <a:pt x="32" y="91"/>
                    </a:lnTo>
                    <a:lnTo>
                      <a:pt x="32" y="86"/>
                    </a:lnTo>
                    <a:lnTo>
                      <a:pt x="32" y="86"/>
                    </a:lnTo>
                    <a:lnTo>
                      <a:pt x="32" y="86"/>
                    </a:lnTo>
                    <a:lnTo>
                      <a:pt x="27" y="82"/>
                    </a:lnTo>
                    <a:lnTo>
                      <a:pt x="27" y="77"/>
                    </a:lnTo>
                    <a:lnTo>
                      <a:pt x="32" y="77"/>
                    </a:lnTo>
                    <a:lnTo>
                      <a:pt x="32" y="73"/>
                    </a:lnTo>
                    <a:lnTo>
                      <a:pt x="32" y="73"/>
                    </a:lnTo>
                    <a:lnTo>
                      <a:pt x="36" y="68"/>
                    </a:lnTo>
                    <a:lnTo>
                      <a:pt x="36" y="68"/>
                    </a:lnTo>
                    <a:lnTo>
                      <a:pt x="36" y="64"/>
                    </a:lnTo>
                    <a:lnTo>
                      <a:pt x="36" y="64"/>
                    </a:lnTo>
                    <a:lnTo>
                      <a:pt x="36" y="64"/>
                    </a:lnTo>
                    <a:lnTo>
                      <a:pt x="36" y="59"/>
                    </a:lnTo>
                    <a:lnTo>
                      <a:pt x="36" y="59"/>
                    </a:lnTo>
                    <a:lnTo>
                      <a:pt x="41" y="59"/>
                    </a:lnTo>
                    <a:lnTo>
                      <a:pt x="41" y="55"/>
                    </a:lnTo>
                    <a:lnTo>
                      <a:pt x="41" y="55"/>
                    </a:lnTo>
                    <a:lnTo>
                      <a:pt x="45" y="50"/>
                    </a:lnTo>
                    <a:lnTo>
                      <a:pt x="45" y="50"/>
                    </a:lnTo>
                    <a:lnTo>
                      <a:pt x="45" y="46"/>
                    </a:lnTo>
                    <a:lnTo>
                      <a:pt x="45" y="46"/>
                    </a:lnTo>
                    <a:lnTo>
                      <a:pt x="45" y="32"/>
                    </a:lnTo>
                    <a:lnTo>
                      <a:pt x="50" y="28"/>
                    </a:lnTo>
                    <a:lnTo>
                      <a:pt x="50" y="28"/>
                    </a:lnTo>
                    <a:lnTo>
                      <a:pt x="50" y="28"/>
                    </a:lnTo>
                    <a:lnTo>
                      <a:pt x="54" y="23"/>
                    </a:lnTo>
                    <a:lnTo>
                      <a:pt x="54" y="18"/>
                    </a:lnTo>
                    <a:lnTo>
                      <a:pt x="59" y="18"/>
                    </a:lnTo>
                    <a:lnTo>
                      <a:pt x="59" y="14"/>
                    </a:lnTo>
                    <a:lnTo>
                      <a:pt x="59" y="14"/>
                    </a:lnTo>
                    <a:lnTo>
                      <a:pt x="59" y="14"/>
                    </a:lnTo>
                    <a:lnTo>
                      <a:pt x="59" y="14"/>
                    </a:lnTo>
                    <a:lnTo>
                      <a:pt x="59" y="14"/>
                    </a:lnTo>
                    <a:lnTo>
                      <a:pt x="59" y="14"/>
                    </a:lnTo>
                    <a:lnTo>
                      <a:pt x="59" y="14"/>
                    </a:lnTo>
                    <a:lnTo>
                      <a:pt x="63" y="14"/>
                    </a:lnTo>
                    <a:lnTo>
                      <a:pt x="63" y="14"/>
                    </a:lnTo>
                    <a:lnTo>
                      <a:pt x="63" y="14"/>
                    </a:lnTo>
                    <a:lnTo>
                      <a:pt x="68" y="14"/>
                    </a:lnTo>
                    <a:lnTo>
                      <a:pt x="68" y="14"/>
                    </a:lnTo>
                    <a:lnTo>
                      <a:pt x="68" y="14"/>
                    </a:lnTo>
                    <a:lnTo>
                      <a:pt x="72" y="14"/>
                    </a:lnTo>
                    <a:lnTo>
                      <a:pt x="72" y="18"/>
                    </a:lnTo>
                    <a:lnTo>
                      <a:pt x="72" y="18"/>
                    </a:lnTo>
                    <a:lnTo>
                      <a:pt x="72" y="18"/>
                    </a:lnTo>
                    <a:lnTo>
                      <a:pt x="72" y="18"/>
                    </a:lnTo>
                    <a:lnTo>
                      <a:pt x="72" y="23"/>
                    </a:lnTo>
                    <a:lnTo>
                      <a:pt x="72" y="23"/>
                    </a:lnTo>
                    <a:lnTo>
                      <a:pt x="72" y="23"/>
                    </a:lnTo>
                    <a:lnTo>
                      <a:pt x="77" y="28"/>
                    </a:lnTo>
                    <a:lnTo>
                      <a:pt x="77" y="28"/>
                    </a:lnTo>
                    <a:lnTo>
                      <a:pt x="81" y="23"/>
                    </a:lnTo>
                    <a:lnTo>
                      <a:pt x="81" y="23"/>
                    </a:lnTo>
                    <a:lnTo>
                      <a:pt x="81" y="23"/>
                    </a:lnTo>
                    <a:lnTo>
                      <a:pt x="86" y="23"/>
                    </a:lnTo>
                    <a:lnTo>
                      <a:pt x="91" y="23"/>
                    </a:lnTo>
                    <a:lnTo>
                      <a:pt x="91" y="23"/>
                    </a:lnTo>
                    <a:lnTo>
                      <a:pt x="95" y="23"/>
                    </a:lnTo>
                    <a:lnTo>
                      <a:pt x="95" y="23"/>
                    </a:lnTo>
                    <a:lnTo>
                      <a:pt x="95" y="23"/>
                    </a:lnTo>
                    <a:lnTo>
                      <a:pt x="95" y="23"/>
                    </a:lnTo>
                    <a:lnTo>
                      <a:pt x="100" y="23"/>
                    </a:lnTo>
                    <a:lnTo>
                      <a:pt x="100" y="23"/>
                    </a:lnTo>
                    <a:lnTo>
                      <a:pt x="100" y="23"/>
                    </a:lnTo>
                    <a:lnTo>
                      <a:pt x="100" y="18"/>
                    </a:lnTo>
                    <a:lnTo>
                      <a:pt x="104" y="18"/>
                    </a:lnTo>
                    <a:lnTo>
                      <a:pt x="104" y="14"/>
                    </a:lnTo>
                    <a:lnTo>
                      <a:pt x="104" y="14"/>
                    </a:lnTo>
                    <a:lnTo>
                      <a:pt x="109" y="14"/>
                    </a:lnTo>
                    <a:lnTo>
                      <a:pt x="109" y="9"/>
                    </a:lnTo>
                    <a:lnTo>
                      <a:pt x="113" y="5"/>
                    </a:lnTo>
                    <a:lnTo>
                      <a:pt x="113" y="5"/>
                    </a:lnTo>
                    <a:lnTo>
                      <a:pt x="118" y="5"/>
                    </a:lnTo>
                    <a:lnTo>
                      <a:pt x="122" y="0"/>
                    </a:lnTo>
                    <a:lnTo>
                      <a:pt x="127" y="0"/>
                    </a:lnTo>
                    <a:lnTo>
                      <a:pt x="127" y="0"/>
                    </a:lnTo>
                    <a:lnTo>
                      <a:pt x="131" y="0"/>
                    </a:lnTo>
                    <a:lnTo>
                      <a:pt x="131" y="5"/>
                    </a:lnTo>
                    <a:lnTo>
                      <a:pt x="131" y="5"/>
                    </a:lnTo>
                    <a:lnTo>
                      <a:pt x="131" y="5"/>
                    </a:lnTo>
                    <a:lnTo>
                      <a:pt x="131" y="14"/>
                    </a:lnTo>
                    <a:lnTo>
                      <a:pt x="136" y="14"/>
                    </a:lnTo>
                    <a:lnTo>
                      <a:pt x="136" y="18"/>
                    </a:lnTo>
                    <a:lnTo>
                      <a:pt x="140" y="23"/>
                    </a:lnTo>
                    <a:lnTo>
                      <a:pt x="140" y="23"/>
                    </a:lnTo>
                    <a:lnTo>
                      <a:pt x="145" y="23"/>
                    </a:lnTo>
                    <a:lnTo>
                      <a:pt x="145" y="28"/>
                    </a:lnTo>
                    <a:lnTo>
                      <a:pt x="140" y="32"/>
                    </a:lnTo>
                    <a:lnTo>
                      <a:pt x="145" y="37"/>
                    </a:lnTo>
                    <a:lnTo>
                      <a:pt x="140" y="41"/>
                    </a:lnTo>
                    <a:lnTo>
                      <a:pt x="140" y="41"/>
                    </a:lnTo>
                    <a:lnTo>
                      <a:pt x="136" y="41"/>
                    </a:lnTo>
                    <a:lnTo>
                      <a:pt x="136" y="41"/>
                    </a:lnTo>
                    <a:lnTo>
                      <a:pt x="131" y="41"/>
                    </a:lnTo>
                    <a:lnTo>
                      <a:pt x="131" y="41"/>
                    </a:lnTo>
                    <a:lnTo>
                      <a:pt x="127" y="41"/>
                    </a:lnTo>
                    <a:lnTo>
                      <a:pt x="127" y="41"/>
                    </a:lnTo>
                    <a:lnTo>
                      <a:pt x="127" y="46"/>
                    </a:lnTo>
                    <a:lnTo>
                      <a:pt x="122" y="46"/>
                    </a:lnTo>
                    <a:lnTo>
                      <a:pt x="127" y="46"/>
                    </a:lnTo>
                    <a:lnTo>
                      <a:pt x="122" y="50"/>
                    </a:lnTo>
                    <a:lnTo>
                      <a:pt x="122" y="50"/>
                    </a:lnTo>
                    <a:lnTo>
                      <a:pt x="118" y="50"/>
                    </a:lnTo>
                    <a:lnTo>
                      <a:pt x="118" y="50"/>
                    </a:lnTo>
                    <a:lnTo>
                      <a:pt x="118" y="50"/>
                    </a:lnTo>
                    <a:lnTo>
                      <a:pt x="118" y="55"/>
                    </a:lnTo>
                    <a:lnTo>
                      <a:pt x="118" y="55"/>
                    </a:lnTo>
                    <a:lnTo>
                      <a:pt x="118" y="55"/>
                    </a:lnTo>
                    <a:lnTo>
                      <a:pt x="113" y="55"/>
                    </a:lnTo>
                    <a:lnTo>
                      <a:pt x="113" y="59"/>
                    </a:lnTo>
                    <a:lnTo>
                      <a:pt x="113" y="59"/>
                    </a:lnTo>
                    <a:lnTo>
                      <a:pt x="113" y="68"/>
                    </a:lnTo>
                    <a:lnTo>
                      <a:pt x="113" y="68"/>
                    </a:lnTo>
                    <a:lnTo>
                      <a:pt x="113" y="73"/>
                    </a:lnTo>
                    <a:lnTo>
                      <a:pt x="113" y="73"/>
                    </a:lnTo>
                    <a:lnTo>
                      <a:pt x="113" y="77"/>
                    </a:lnTo>
                    <a:lnTo>
                      <a:pt x="113" y="77"/>
                    </a:lnTo>
                    <a:lnTo>
                      <a:pt x="118" y="82"/>
                    </a:lnTo>
                    <a:lnTo>
                      <a:pt x="118" y="82"/>
                    </a:lnTo>
                    <a:lnTo>
                      <a:pt x="122" y="82"/>
                    </a:lnTo>
                    <a:lnTo>
                      <a:pt x="122" y="82"/>
                    </a:lnTo>
                    <a:lnTo>
                      <a:pt x="122" y="82"/>
                    </a:lnTo>
                    <a:lnTo>
                      <a:pt x="127" y="82"/>
                    </a:lnTo>
                    <a:lnTo>
                      <a:pt x="127" y="77"/>
                    </a:lnTo>
                    <a:lnTo>
                      <a:pt x="131" y="77"/>
                    </a:lnTo>
                    <a:lnTo>
                      <a:pt x="131" y="77"/>
                    </a:lnTo>
                    <a:lnTo>
                      <a:pt x="131" y="77"/>
                    </a:lnTo>
                    <a:lnTo>
                      <a:pt x="136" y="77"/>
                    </a:lnTo>
                    <a:lnTo>
                      <a:pt x="136" y="82"/>
                    </a:lnTo>
                    <a:lnTo>
                      <a:pt x="136" y="82"/>
                    </a:lnTo>
                    <a:lnTo>
                      <a:pt x="136" y="86"/>
                    </a:lnTo>
                    <a:lnTo>
                      <a:pt x="136" y="91"/>
                    </a:lnTo>
                    <a:lnTo>
                      <a:pt x="136" y="91"/>
                    </a:lnTo>
                    <a:lnTo>
                      <a:pt x="136" y="91"/>
                    </a:lnTo>
                    <a:lnTo>
                      <a:pt x="136" y="91"/>
                    </a:lnTo>
                    <a:lnTo>
                      <a:pt x="136" y="96"/>
                    </a:lnTo>
                    <a:lnTo>
                      <a:pt x="136" y="96"/>
                    </a:lnTo>
                    <a:lnTo>
                      <a:pt x="131" y="96"/>
                    </a:lnTo>
                    <a:lnTo>
                      <a:pt x="131" y="100"/>
                    </a:lnTo>
                    <a:lnTo>
                      <a:pt x="136" y="105"/>
                    </a:lnTo>
                    <a:lnTo>
                      <a:pt x="136" y="105"/>
                    </a:lnTo>
                    <a:lnTo>
                      <a:pt x="136" y="109"/>
                    </a:lnTo>
                    <a:lnTo>
                      <a:pt x="136" y="109"/>
                    </a:lnTo>
                    <a:lnTo>
                      <a:pt x="131" y="109"/>
                    </a:lnTo>
                    <a:lnTo>
                      <a:pt x="131" y="109"/>
                    </a:lnTo>
                    <a:lnTo>
                      <a:pt x="131" y="109"/>
                    </a:lnTo>
                    <a:lnTo>
                      <a:pt x="131" y="114"/>
                    </a:lnTo>
                    <a:lnTo>
                      <a:pt x="131" y="114"/>
                    </a:lnTo>
                    <a:lnTo>
                      <a:pt x="131" y="114"/>
                    </a:lnTo>
                    <a:lnTo>
                      <a:pt x="136" y="114"/>
                    </a:lnTo>
                    <a:lnTo>
                      <a:pt x="136" y="118"/>
                    </a:lnTo>
                    <a:lnTo>
                      <a:pt x="136" y="118"/>
                    </a:lnTo>
                    <a:lnTo>
                      <a:pt x="136" y="123"/>
                    </a:lnTo>
                    <a:lnTo>
                      <a:pt x="136" y="123"/>
                    </a:lnTo>
                    <a:lnTo>
                      <a:pt x="136" y="123"/>
                    </a:lnTo>
                    <a:lnTo>
                      <a:pt x="136" y="127"/>
                    </a:lnTo>
                    <a:lnTo>
                      <a:pt x="136" y="127"/>
                    </a:lnTo>
                    <a:lnTo>
                      <a:pt x="136" y="127"/>
                    </a:lnTo>
                    <a:lnTo>
                      <a:pt x="145" y="136"/>
                    </a:lnTo>
                    <a:lnTo>
                      <a:pt x="145" y="136"/>
                    </a:lnTo>
                    <a:lnTo>
                      <a:pt x="145" y="145"/>
                    </a:lnTo>
                    <a:lnTo>
                      <a:pt x="140" y="150"/>
                    </a:lnTo>
                    <a:lnTo>
                      <a:pt x="140" y="150"/>
                    </a:lnTo>
                    <a:lnTo>
                      <a:pt x="136" y="150"/>
                    </a:lnTo>
                    <a:lnTo>
                      <a:pt x="136" y="150"/>
                    </a:lnTo>
                    <a:lnTo>
                      <a:pt x="136" y="150"/>
                    </a:lnTo>
                    <a:lnTo>
                      <a:pt x="136" y="150"/>
                    </a:lnTo>
                    <a:lnTo>
                      <a:pt x="136" y="145"/>
                    </a:lnTo>
                    <a:lnTo>
                      <a:pt x="131" y="145"/>
                    </a:lnTo>
                    <a:lnTo>
                      <a:pt x="131" y="145"/>
                    </a:lnTo>
                    <a:lnTo>
                      <a:pt x="131" y="145"/>
                    </a:lnTo>
                    <a:lnTo>
                      <a:pt x="131" y="145"/>
                    </a:lnTo>
                    <a:lnTo>
                      <a:pt x="127" y="145"/>
                    </a:lnTo>
                    <a:lnTo>
                      <a:pt x="127" y="145"/>
                    </a:lnTo>
                    <a:lnTo>
                      <a:pt x="118" y="145"/>
                    </a:lnTo>
                    <a:lnTo>
                      <a:pt x="118" y="145"/>
                    </a:lnTo>
                    <a:lnTo>
                      <a:pt x="118" y="145"/>
                    </a:lnTo>
                    <a:lnTo>
                      <a:pt x="118" y="141"/>
                    </a:lnTo>
                    <a:lnTo>
                      <a:pt x="118" y="141"/>
                    </a:lnTo>
                    <a:lnTo>
                      <a:pt x="118" y="141"/>
                    </a:lnTo>
                    <a:lnTo>
                      <a:pt x="118" y="141"/>
                    </a:lnTo>
                    <a:lnTo>
                      <a:pt x="118" y="141"/>
                    </a:lnTo>
                    <a:lnTo>
                      <a:pt x="113" y="136"/>
                    </a:lnTo>
                    <a:lnTo>
                      <a:pt x="109" y="136"/>
                    </a:lnTo>
                    <a:lnTo>
                      <a:pt x="109" y="136"/>
                    </a:lnTo>
                    <a:lnTo>
                      <a:pt x="109" y="136"/>
                    </a:lnTo>
                    <a:lnTo>
                      <a:pt x="104" y="141"/>
                    </a:lnTo>
                    <a:lnTo>
                      <a:pt x="100" y="150"/>
                    </a:lnTo>
                    <a:lnTo>
                      <a:pt x="100" y="150"/>
                    </a:lnTo>
                    <a:lnTo>
                      <a:pt x="100" y="150"/>
                    </a:lnTo>
                    <a:lnTo>
                      <a:pt x="95" y="150"/>
                    </a:lnTo>
                    <a:lnTo>
                      <a:pt x="95" y="150"/>
                    </a:lnTo>
                    <a:lnTo>
                      <a:pt x="95" y="150"/>
                    </a:lnTo>
                    <a:lnTo>
                      <a:pt x="95" y="150"/>
                    </a:lnTo>
                    <a:lnTo>
                      <a:pt x="91" y="159"/>
                    </a:lnTo>
                    <a:lnTo>
                      <a:pt x="91" y="159"/>
                    </a:lnTo>
                    <a:lnTo>
                      <a:pt x="91" y="159"/>
                    </a:lnTo>
                    <a:lnTo>
                      <a:pt x="91" y="164"/>
                    </a:lnTo>
                    <a:lnTo>
                      <a:pt x="91" y="164"/>
                    </a:lnTo>
                    <a:lnTo>
                      <a:pt x="91" y="164"/>
                    </a:lnTo>
                    <a:lnTo>
                      <a:pt x="86" y="168"/>
                    </a:lnTo>
                    <a:lnTo>
                      <a:pt x="86" y="168"/>
                    </a:lnTo>
                    <a:lnTo>
                      <a:pt x="86" y="173"/>
                    </a:lnTo>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微软雅黑" panose="020B0503020204020204" pitchFamily="34" charset="-122"/>
                  <a:ea typeface="+mn-ea"/>
                  <a:cs typeface="+mn-cs"/>
                </a:endParaRPr>
              </a:p>
            </p:txBody>
          </p:sp>
          <p:sp>
            <p:nvSpPr>
              <p:cNvPr id="131" name="Freeform 29"/>
              <p:cNvSpPr/>
              <p:nvPr/>
            </p:nvSpPr>
            <p:spPr bwMode="auto">
              <a:xfrm>
                <a:off x="2952751" y="2671763"/>
                <a:ext cx="287338" cy="209550"/>
              </a:xfrm>
              <a:custGeom>
                <a:avLst/>
                <a:gdLst>
                  <a:gd name="T0" fmla="*/ 177 w 181"/>
                  <a:gd name="T1" fmla="*/ 68 h 132"/>
                  <a:gd name="T2" fmla="*/ 177 w 181"/>
                  <a:gd name="T3" fmla="*/ 82 h 132"/>
                  <a:gd name="T4" fmla="*/ 181 w 181"/>
                  <a:gd name="T5" fmla="*/ 100 h 132"/>
                  <a:gd name="T6" fmla="*/ 177 w 181"/>
                  <a:gd name="T7" fmla="*/ 105 h 132"/>
                  <a:gd name="T8" fmla="*/ 168 w 181"/>
                  <a:gd name="T9" fmla="*/ 114 h 132"/>
                  <a:gd name="T10" fmla="*/ 163 w 181"/>
                  <a:gd name="T11" fmla="*/ 118 h 132"/>
                  <a:gd name="T12" fmla="*/ 163 w 181"/>
                  <a:gd name="T13" fmla="*/ 127 h 132"/>
                  <a:gd name="T14" fmla="*/ 150 w 181"/>
                  <a:gd name="T15" fmla="*/ 132 h 132"/>
                  <a:gd name="T16" fmla="*/ 141 w 181"/>
                  <a:gd name="T17" fmla="*/ 123 h 132"/>
                  <a:gd name="T18" fmla="*/ 141 w 181"/>
                  <a:gd name="T19" fmla="*/ 123 h 132"/>
                  <a:gd name="T20" fmla="*/ 141 w 181"/>
                  <a:gd name="T21" fmla="*/ 114 h 132"/>
                  <a:gd name="T22" fmla="*/ 141 w 181"/>
                  <a:gd name="T23" fmla="*/ 105 h 132"/>
                  <a:gd name="T24" fmla="*/ 141 w 181"/>
                  <a:gd name="T25" fmla="*/ 95 h 132"/>
                  <a:gd name="T26" fmla="*/ 141 w 181"/>
                  <a:gd name="T27" fmla="*/ 91 h 132"/>
                  <a:gd name="T28" fmla="*/ 150 w 181"/>
                  <a:gd name="T29" fmla="*/ 82 h 132"/>
                  <a:gd name="T30" fmla="*/ 150 w 181"/>
                  <a:gd name="T31" fmla="*/ 73 h 132"/>
                  <a:gd name="T32" fmla="*/ 127 w 181"/>
                  <a:gd name="T33" fmla="*/ 68 h 132"/>
                  <a:gd name="T34" fmla="*/ 113 w 181"/>
                  <a:gd name="T35" fmla="*/ 77 h 132"/>
                  <a:gd name="T36" fmla="*/ 118 w 181"/>
                  <a:gd name="T37" fmla="*/ 82 h 132"/>
                  <a:gd name="T38" fmla="*/ 100 w 181"/>
                  <a:gd name="T39" fmla="*/ 91 h 132"/>
                  <a:gd name="T40" fmla="*/ 95 w 181"/>
                  <a:gd name="T41" fmla="*/ 100 h 132"/>
                  <a:gd name="T42" fmla="*/ 91 w 181"/>
                  <a:gd name="T43" fmla="*/ 109 h 132"/>
                  <a:gd name="T44" fmla="*/ 82 w 181"/>
                  <a:gd name="T45" fmla="*/ 127 h 132"/>
                  <a:gd name="T46" fmla="*/ 59 w 181"/>
                  <a:gd name="T47" fmla="*/ 127 h 132"/>
                  <a:gd name="T48" fmla="*/ 13 w 181"/>
                  <a:gd name="T49" fmla="*/ 118 h 132"/>
                  <a:gd name="T50" fmla="*/ 0 w 181"/>
                  <a:gd name="T51" fmla="*/ 114 h 132"/>
                  <a:gd name="T52" fmla="*/ 4 w 181"/>
                  <a:gd name="T53" fmla="*/ 100 h 132"/>
                  <a:gd name="T54" fmla="*/ 18 w 181"/>
                  <a:gd name="T55" fmla="*/ 95 h 132"/>
                  <a:gd name="T56" fmla="*/ 23 w 181"/>
                  <a:gd name="T57" fmla="*/ 86 h 132"/>
                  <a:gd name="T58" fmla="*/ 36 w 181"/>
                  <a:gd name="T59" fmla="*/ 64 h 132"/>
                  <a:gd name="T60" fmla="*/ 45 w 181"/>
                  <a:gd name="T61" fmla="*/ 50 h 132"/>
                  <a:gd name="T62" fmla="*/ 59 w 181"/>
                  <a:gd name="T63" fmla="*/ 41 h 132"/>
                  <a:gd name="T64" fmla="*/ 68 w 181"/>
                  <a:gd name="T65" fmla="*/ 36 h 132"/>
                  <a:gd name="T66" fmla="*/ 72 w 181"/>
                  <a:gd name="T67" fmla="*/ 32 h 132"/>
                  <a:gd name="T68" fmla="*/ 72 w 181"/>
                  <a:gd name="T69" fmla="*/ 23 h 132"/>
                  <a:gd name="T70" fmla="*/ 77 w 181"/>
                  <a:gd name="T71" fmla="*/ 14 h 132"/>
                  <a:gd name="T72" fmla="*/ 77 w 181"/>
                  <a:gd name="T73" fmla="*/ 9 h 132"/>
                  <a:gd name="T74" fmla="*/ 82 w 181"/>
                  <a:gd name="T75" fmla="*/ 0 h 132"/>
                  <a:gd name="T76" fmla="*/ 86 w 181"/>
                  <a:gd name="T77" fmla="*/ 14 h 132"/>
                  <a:gd name="T78" fmla="*/ 86 w 181"/>
                  <a:gd name="T79" fmla="*/ 27 h 132"/>
                  <a:gd name="T80" fmla="*/ 86 w 181"/>
                  <a:gd name="T81" fmla="*/ 36 h 132"/>
                  <a:gd name="T82" fmla="*/ 86 w 181"/>
                  <a:gd name="T83" fmla="*/ 46 h 132"/>
                  <a:gd name="T84" fmla="*/ 95 w 181"/>
                  <a:gd name="T85" fmla="*/ 46 h 132"/>
                  <a:gd name="T86" fmla="*/ 104 w 181"/>
                  <a:gd name="T87" fmla="*/ 59 h 132"/>
                  <a:gd name="T88" fmla="*/ 113 w 181"/>
                  <a:gd name="T89" fmla="*/ 59 h 132"/>
                  <a:gd name="T90" fmla="*/ 113 w 181"/>
                  <a:gd name="T91" fmla="*/ 55 h 132"/>
                  <a:gd name="T92" fmla="*/ 113 w 181"/>
                  <a:gd name="T93" fmla="*/ 41 h 132"/>
                  <a:gd name="T94" fmla="*/ 118 w 181"/>
                  <a:gd name="T95" fmla="*/ 27 h 132"/>
                  <a:gd name="T96" fmla="*/ 131 w 181"/>
                  <a:gd name="T97" fmla="*/ 36 h 132"/>
                  <a:gd name="T98" fmla="*/ 163 w 181"/>
                  <a:gd name="T99" fmla="*/ 32 h 132"/>
                  <a:gd name="T100" fmla="*/ 168 w 181"/>
                  <a:gd name="T101" fmla="*/ 36 h 132"/>
                  <a:gd name="T102" fmla="*/ 168 w 181"/>
                  <a:gd name="T103" fmla="*/ 46 h 132"/>
                  <a:gd name="T104" fmla="*/ 163 w 181"/>
                  <a:gd name="T105" fmla="*/ 55 h 132"/>
                  <a:gd name="T106" fmla="*/ 168 w 181"/>
                  <a:gd name="T107" fmla="*/ 6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1" h="132">
                    <a:moveTo>
                      <a:pt x="172" y="68"/>
                    </a:moveTo>
                    <a:lnTo>
                      <a:pt x="172" y="68"/>
                    </a:lnTo>
                    <a:lnTo>
                      <a:pt x="172" y="68"/>
                    </a:lnTo>
                    <a:lnTo>
                      <a:pt x="177" y="68"/>
                    </a:lnTo>
                    <a:lnTo>
                      <a:pt x="177" y="68"/>
                    </a:lnTo>
                    <a:lnTo>
                      <a:pt x="177" y="77"/>
                    </a:lnTo>
                    <a:lnTo>
                      <a:pt x="177" y="77"/>
                    </a:lnTo>
                    <a:lnTo>
                      <a:pt x="177" y="77"/>
                    </a:lnTo>
                    <a:lnTo>
                      <a:pt x="177" y="82"/>
                    </a:lnTo>
                    <a:lnTo>
                      <a:pt x="177" y="82"/>
                    </a:lnTo>
                    <a:lnTo>
                      <a:pt x="177" y="86"/>
                    </a:lnTo>
                    <a:lnTo>
                      <a:pt x="181" y="86"/>
                    </a:lnTo>
                    <a:lnTo>
                      <a:pt x="181" y="91"/>
                    </a:lnTo>
                    <a:lnTo>
                      <a:pt x="181" y="95"/>
                    </a:lnTo>
                    <a:lnTo>
                      <a:pt x="181" y="100"/>
                    </a:lnTo>
                    <a:lnTo>
                      <a:pt x="177" y="100"/>
                    </a:lnTo>
                    <a:lnTo>
                      <a:pt x="177" y="100"/>
                    </a:lnTo>
                    <a:lnTo>
                      <a:pt x="177" y="105"/>
                    </a:lnTo>
                    <a:lnTo>
                      <a:pt x="177" y="105"/>
                    </a:lnTo>
                    <a:lnTo>
                      <a:pt x="177" y="105"/>
                    </a:lnTo>
                    <a:lnTo>
                      <a:pt x="177" y="109"/>
                    </a:lnTo>
                    <a:lnTo>
                      <a:pt x="172" y="109"/>
                    </a:lnTo>
                    <a:lnTo>
                      <a:pt x="172" y="114"/>
                    </a:lnTo>
                    <a:lnTo>
                      <a:pt x="172" y="114"/>
                    </a:lnTo>
                    <a:lnTo>
                      <a:pt x="168" y="114"/>
                    </a:lnTo>
                    <a:lnTo>
                      <a:pt x="168" y="114"/>
                    </a:lnTo>
                    <a:lnTo>
                      <a:pt x="168" y="114"/>
                    </a:lnTo>
                    <a:lnTo>
                      <a:pt x="168" y="118"/>
                    </a:lnTo>
                    <a:lnTo>
                      <a:pt x="168" y="118"/>
                    </a:lnTo>
                    <a:lnTo>
                      <a:pt x="163" y="118"/>
                    </a:lnTo>
                    <a:lnTo>
                      <a:pt x="163" y="123"/>
                    </a:lnTo>
                    <a:lnTo>
                      <a:pt x="163" y="123"/>
                    </a:lnTo>
                    <a:lnTo>
                      <a:pt x="163" y="127"/>
                    </a:lnTo>
                    <a:lnTo>
                      <a:pt x="163" y="127"/>
                    </a:lnTo>
                    <a:lnTo>
                      <a:pt x="163" y="127"/>
                    </a:lnTo>
                    <a:lnTo>
                      <a:pt x="163" y="127"/>
                    </a:lnTo>
                    <a:lnTo>
                      <a:pt x="163" y="127"/>
                    </a:lnTo>
                    <a:lnTo>
                      <a:pt x="154" y="132"/>
                    </a:lnTo>
                    <a:lnTo>
                      <a:pt x="150" y="132"/>
                    </a:lnTo>
                    <a:lnTo>
                      <a:pt x="150" y="132"/>
                    </a:lnTo>
                    <a:lnTo>
                      <a:pt x="145" y="132"/>
                    </a:lnTo>
                    <a:lnTo>
                      <a:pt x="145" y="132"/>
                    </a:lnTo>
                    <a:lnTo>
                      <a:pt x="145" y="132"/>
                    </a:lnTo>
                    <a:lnTo>
                      <a:pt x="145" y="127"/>
                    </a:lnTo>
                    <a:lnTo>
                      <a:pt x="141" y="123"/>
                    </a:lnTo>
                    <a:lnTo>
                      <a:pt x="141" y="123"/>
                    </a:lnTo>
                    <a:lnTo>
                      <a:pt x="141" y="123"/>
                    </a:lnTo>
                    <a:lnTo>
                      <a:pt x="141" y="123"/>
                    </a:lnTo>
                    <a:lnTo>
                      <a:pt x="141" y="123"/>
                    </a:lnTo>
                    <a:lnTo>
                      <a:pt x="141" y="123"/>
                    </a:lnTo>
                    <a:lnTo>
                      <a:pt x="141" y="118"/>
                    </a:lnTo>
                    <a:lnTo>
                      <a:pt x="141" y="118"/>
                    </a:lnTo>
                    <a:lnTo>
                      <a:pt x="141" y="118"/>
                    </a:lnTo>
                    <a:lnTo>
                      <a:pt x="141" y="114"/>
                    </a:lnTo>
                    <a:lnTo>
                      <a:pt x="141" y="114"/>
                    </a:lnTo>
                    <a:lnTo>
                      <a:pt x="141" y="109"/>
                    </a:lnTo>
                    <a:lnTo>
                      <a:pt x="141" y="109"/>
                    </a:lnTo>
                    <a:lnTo>
                      <a:pt x="141" y="105"/>
                    </a:lnTo>
                    <a:lnTo>
                      <a:pt x="141" y="105"/>
                    </a:lnTo>
                    <a:lnTo>
                      <a:pt x="141" y="105"/>
                    </a:lnTo>
                    <a:lnTo>
                      <a:pt x="141" y="100"/>
                    </a:lnTo>
                    <a:lnTo>
                      <a:pt x="141" y="100"/>
                    </a:lnTo>
                    <a:lnTo>
                      <a:pt x="141" y="100"/>
                    </a:lnTo>
                    <a:lnTo>
                      <a:pt x="141" y="100"/>
                    </a:lnTo>
                    <a:lnTo>
                      <a:pt x="141" y="95"/>
                    </a:lnTo>
                    <a:lnTo>
                      <a:pt x="141" y="95"/>
                    </a:lnTo>
                    <a:lnTo>
                      <a:pt x="145" y="95"/>
                    </a:lnTo>
                    <a:lnTo>
                      <a:pt x="145" y="95"/>
                    </a:lnTo>
                    <a:lnTo>
                      <a:pt x="141" y="91"/>
                    </a:lnTo>
                    <a:lnTo>
                      <a:pt x="141" y="91"/>
                    </a:lnTo>
                    <a:lnTo>
                      <a:pt x="141" y="91"/>
                    </a:lnTo>
                    <a:lnTo>
                      <a:pt x="141" y="86"/>
                    </a:lnTo>
                    <a:lnTo>
                      <a:pt x="141" y="82"/>
                    </a:lnTo>
                    <a:lnTo>
                      <a:pt x="145" y="82"/>
                    </a:lnTo>
                    <a:lnTo>
                      <a:pt x="150" y="82"/>
                    </a:lnTo>
                    <a:lnTo>
                      <a:pt x="150" y="82"/>
                    </a:lnTo>
                    <a:lnTo>
                      <a:pt x="154" y="82"/>
                    </a:lnTo>
                    <a:lnTo>
                      <a:pt x="154" y="82"/>
                    </a:lnTo>
                    <a:lnTo>
                      <a:pt x="159" y="77"/>
                    </a:lnTo>
                    <a:lnTo>
                      <a:pt x="150" y="73"/>
                    </a:lnTo>
                    <a:lnTo>
                      <a:pt x="145" y="68"/>
                    </a:lnTo>
                    <a:lnTo>
                      <a:pt x="141" y="68"/>
                    </a:lnTo>
                    <a:lnTo>
                      <a:pt x="136" y="68"/>
                    </a:lnTo>
                    <a:lnTo>
                      <a:pt x="131" y="68"/>
                    </a:lnTo>
                    <a:lnTo>
                      <a:pt x="127" y="68"/>
                    </a:lnTo>
                    <a:lnTo>
                      <a:pt x="127" y="68"/>
                    </a:lnTo>
                    <a:lnTo>
                      <a:pt x="122" y="68"/>
                    </a:lnTo>
                    <a:lnTo>
                      <a:pt x="122" y="68"/>
                    </a:lnTo>
                    <a:lnTo>
                      <a:pt x="118" y="77"/>
                    </a:lnTo>
                    <a:lnTo>
                      <a:pt x="113" y="77"/>
                    </a:lnTo>
                    <a:lnTo>
                      <a:pt x="113" y="82"/>
                    </a:lnTo>
                    <a:lnTo>
                      <a:pt x="113" y="82"/>
                    </a:lnTo>
                    <a:lnTo>
                      <a:pt x="113" y="82"/>
                    </a:lnTo>
                    <a:lnTo>
                      <a:pt x="118" y="82"/>
                    </a:lnTo>
                    <a:lnTo>
                      <a:pt x="118" y="82"/>
                    </a:lnTo>
                    <a:lnTo>
                      <a:pt x="113" y="86"/>
                    </a:lnTo>
                    <a:lnTo>
                      <a:pt x="109" y="86"/>
                    </a:lnTo>
                    <a:lnTo>
                      <a:pt x="109" y="91"/>
                    </a:lnTo>
                    <a:lnTo>
                      <a:pt x="100" y="91"/>
                    </a:lnTo>
                    <a:lnTo>
                      <a:pt x="100" y="91"/>
                    </a:lnTo>
                    <a:lnTo>
                      <a:pt x="100" y="95"/>
                    </a:lnTo>
                    <a:lnTo>
                      <a:pt x="95" y="95"/>
                    </a:lnTo>
                    <a:lnTo>
                      <a:pt x="95" y="95"/>
                    </a:lnTo>
                    <a:lnTo>
                      <a:pt x="95" y="100"/>
                    </a:lnTo>
                    <a:lnTo>
                      <a:pt x="95" y="100"/>
                    </a:lnTo>
                    <a:lnTo>
                      <a:pt x="95" y="105"/>
                    </a:lnTo>
                    <a:lnTo>
                      <a:pt x="95" y="105"/>
                    </a:lnTo>
                    <a:lnTo>
                      <a:pt x="95" y="105"/>
                    </a:lnTo>
                    <a:lnTo>
                      <a:pt x="95" y="109"/>
                    </a:lnTo>
                    <a:lnTo>
                      <a:pt x="91" y="109"/>
                    </a:lnTo>
                    <a:lnTo>
                      <a:pt x="86" y="114"/>
                    </a:lnTo>
                    <a:lnTo>
                      <a:pt x="86" y="114"/>
                    </a:lnTo>
                    <a:lnTo>
                      <a:pt x="82" y="123"/>
                    </a:lnTo>
                    <a:lnTo>
                      <a:pt x="77" y="127"/>
                    </a:lnTo>
                    <a:lnTo>
                      <a:pt x="82" y="127"/>
                    </a:lnTo>
                    <a:lnTo>
                      <a:pt x="82" y="132"/>
                    </a:lnTo>
                    <a:lnTo>
                      <a:pt x="82" y="132"/>
                    </a:lnTo>
                    <a:lnTo>
                      <a:pt x="82" y="132"/>
                    </a:lnTo>
                    <a:lnTo>
                      <a:pt x="77" y="132"/>
                    </a:lnTo>
                    <a:lnTo>
                      <a:pt x="59" y="127"/>
                    </a:lnTo>
                    <a:lnTo>
                      <a:pt x="54" y="123"/>
                    </a:lnTo>
                    <a:lnTo>
                      <a:pt x="50" y="123"/>
                    </a:lnTo>
                    <a:lnTo>
                      <a:pt x="36" y="127"/>
                    </a:lnTo>
                    <a:lnTo>
                      <a:pt x="18" y="123"/>
                    </a:lnTo>
                    <a:lnTo>
                      <a:pt x="13" y="118"/>
                    </a:lnTo>
                    <a:lnTo>
                      <a:pt x="9" y="123"/>
                    </a:lnTo>
                    <a:lnTo>
                      <a:pt x="0" y="123"/>
                    </a:lnTo>
                    <a:lnTo>
                      <a:pt x="0" y="118"/>
                    </a:lnTo>
                    <a:lnTo>
                      <a:pt x="0" y="118"/>
                    </a:lnTo>
                    <a:lnTo>
                      <a:pt x="0" y="114"/>
                    </a:lnTo>
                    <a:lnTo>
                      <a:pt x="0" y="114"/>
                    </a:lnTo>
                    <a:lnTo>
                      <a:pt x="0" y="109"/>
                    </a:lnTo>
                    <a:lnTo>
                      <a:pt x="0" y="109"/>
                    </a:lnTo>
                    <a:lnTo>
                      <a:pt x="4" y="105"/>
                    </a:lnTo>
                    <a:lnTo>
                      <a:pt x="4" y="100"/>
                    </a:lnTo>
                    <a:lnTo>
                      <a:pt x="4" y="100"/>
                    </a:lnTo>
                    <a:lnTo>
                      <a:pt x="9" y="100"/>
                    </a:lnTo>
                    <a:lnTo>
                      <a:pt x="13" y="100"/>
                    </a:lnTo>
                    <a:lnTo>
                      <a:pt x="13" y="100"/>
                    </a:lnTo>
                    <a:lnTo>
                      <a:pt x="18" y="95"/>
                    </a:lnTo>
                    <a:lnTo>
                      <a:pt x="18" y="95"/>
                    </a:lnTo>
                    <a:lnTo>
                      <a:pt x="18" y="91"/>
                    </a:lnTo>
                    <a:lnTo>
                      <a:pt x="18" y="91"/>
                    </a:lnTo>
                    <a:lnTo>
                      <a:pt x="23" y="86"/>
                    </a:lnTo>
                    <a:lnTo>
                      <a:pt x="23" y="86"/>
                    </a:lnTo>
                    <a:lnTo>
                      <a:pt x="23" y="77"/>
                    </a:lnTo>
                    <a:lnTo>
                      <a:pt x="27" y="77"/>
                    </a:lnTo>
                    <a:lnTo>
                      <a:pt x="32" y="73"/>
                    </a:lnTo>
                    <a:lnTo>
                      <a:pt x="36" y="68"/>
                    </a:lnTo>
                    <a:lnTo>
                      <a:pt x="36" y="64"/>
                    </a:lnTo>
                    <a:lnTo>
                      <a:pt x="36" y="64"/>
                    </a:lnTo>
                    <a:lnTo>
                      <a:pt x="36" y="59"/>
                    </a:lnTo>
                    <a:lnTo>
                      <a:pt x="36" y="55"/>
                    </a:lnTo>
                    <a:lnTo>
                      <a:pt x="41" y="55"/>
                    </a:lnTo>
                    <a:lnTo>
                      <a:pt x="45" y="50"/>
                    </a:lnTo>
                    <a:lnTo>
                      <a:pt x="50" y="50"/>
                    </a:lnTo>
                    <a:lnTo>
                      <a:pt x="54" y="46"/>
                    </a:lnTo>
                    <a:lnTo>
                      <a:pt x="54" y="46"/>
                    </a:lnTo>
                    <a:lnTo>
                      <a:pt x="59" y="46"/>
                    </a:lnTo>
                    <a:lnTo>
                      <a:pt x="59" y="41"/>
                    </a:lnTo>
                    <a:lnTo>
                      <a:pt x="59" y="41"/>
                    </a:lnTo>
                    <a:lnTo>
                      <a:pt x="59" y="41"/>
                    </a:lnTo>
                    <a:lnTo>
                      <a:pt x="63" y="41"/>
                    </a:lnTo>
                    <a:lnTo>
                      <a:pt x="63" y="41"/>
                    </a:lnTo>
                    <a:lnTo>
                      <a:pt x="68" y="36"/>
                    </a:lnTo>
                    <a:lnTo>
                      <a:pt x="68" y="36"/>
                    </a:lnTo>
                    <a:lnTo>
                      <a:pt x="72" y="36"/>
                    </a:lnTo>
                    <a:lnTo>
                      <a:pt x="72" y="32"/>
                    </a:lnTo>
                    <a:lnTo>
                      <a:pt x="72" y="32"/>
                    </a:lnTo>
                    <a:lnTo>
                      <a:pt x="72" y="32"/>
                    </a:lnTo>
                    <a:lnTo>
                      <a:pt x="72" y="27"/>
                    </a:lnTo>
                    <a:lnTo>
                      <a:pt x="72" y="27"/>
                    </a:lnTo>
                    <a:lnTo>
                      <a:pt x="72" y="27"/>
                    </a:lnTo>
                    <a:lnTo>
                      <a:pt x="72" y="27"/>
                    </a:lnTo>
                    <a:lnTo>
                      <a:pt x="72" y="23"/>
                    </a:lnTo>
                    <a:lnTo>
                      <a:pt x="72" y="23"/>
                    </a:lnTo>
                    <a:lnTo>
                      <a:pt x="77" y="23"/>
                    </a:lnTo>
                    <a:lnTo>
                      <a:pt x="72" y="18"/>
                    </a:lnTo>
                    <a:lnTo>
                      <a:pt x="72" y="18"/>
                    </a:lnTo>
                    <a:lnTo>
                      <a:pt x="77" y="14"/>
                    </a:lnTo>
                    <a:lnTo>
                      <a:pt x="77" y="14"/>
                    </a:lnTo>
                    <a:lnTo>
                      <a:pt x="77" y="14"/>
                    </a:lnTo>
                    <a:lnTo>
                      <a:pt x="72" y="9"/>
                    </a:lnTo>
                    <a:lnTo>
                      <a:pt x="77" y="9"/>
                    </a:lnTo>
                    <a:lnTo>
                      <a:pt x="77" y="9"/>
                    </a:lnTo>
                    <a:lnTo>
                      <a:pt x="77" y="9"/>
                    </a:lnTo>
                    <a:lnTo>
                      <a:pt x="77" y="9"/>
                    </a:lnTo>
                    <a:lnTo>
                      <a:pt x="82" y="5"/>
                    </a:lnTo>
                    <a:lnTo>
                      <a:pt x="82" y="5"/>
                    </a:lnTo>
                    <a:lnTo>
                      <a:pt x="82" y="0"/>
                    </a:lnTo>
                    <a:lnTo>
                      <a:pt x="82" y="5"/>
                    </a:lnTo>
                    <a:lnTo>
                      <a:pt x="82" y="5"/>
                    </a:lnTo>
                    <a:lnTo>
                      <a:pt x="86" y="9"/>
                    </a:lnTo>
                    <a:lnTo>
                      <a:pt x="86" y="14"/>
                    </a:lnTo>
                    <a:lnTo>
                      <a:pt x="86" y="14"/>
                    </a:lnTo>
                    <a:lnTo>
                      <a:pt x="86" y="18"/>
                    </a:lnTo>
                    <a:lnTo>
                      <a:pt x="86" y="23"/>
                    </a:lnTo>
                    <a:lnTo>
                      <a:pt x="86" y="23"/>
                    </a:lnTo>
                    <a:lnTo>
                      <a:pt x="86" y="27"/>
                    </a:lnTo>
                    <a:lnTo>
                      <a:pt x="86" y="27"/>
                    </a:lnTo>
                    <a:lnTo>
                      <a:pt x="86" y="32"/>
                    </a:lnTo>
                    <a:lnTo>
                      <a:pt x="86" y="32"/>
                    </a:lnTo>
                    <a:lnTo>
                      <a:pt x="86" y="36"/>
                    </a:lnTo>
                    <a:lnTo>
                      <a:pt x="86" y="36"/>
                    </a:lnTo>
                    <a:lnTo>
                      <a:pt x="86" y="36"/>
                    </a:lnTo>
                    <a:lnTo>
                      <a:pt x="86" y="41"/>
                    </a:lnTo>
                    <a:lnTo>
                      <a:pt x="86" y="41"/>
                    </a:lnTo>
                    <a:lnTo>
                      <a:pt x="86" y="41"/>
                    </a:lnTo>
                    <a:lnTo>
                      <a:pt x="86" y="41"/>
                    </a:lnTo>
                    <a:lnTo>
                      <a:pt x="86" y="46"/>
                    </a:lnTo>
                    <a:lnTo>
                      <a:pt x="91" y="41"/>
                    </a:lnTo>
                    <a:lnTo>
                      <a:pt x="91" y="41"/>
                    </a:lnTo>
                    <a:lnTo>
                      <a:pt x="95" y="41"/>
                    </a:lnTo>
                    <a:lnTo>
                      <a:pt x="95" y="46"/>
                    </a:lnTo>
                    <a:lnTo>
                      <a:pt x="95" y="46"/>
                    </a:lnTo>
                    <a:lnTo>
                      <a:pt x="100" y="55"/>
                    </a:lnTo>
                    <a:lnTo>
                      <a:pt x="100" y="55"/>
                    </a:lnTo>
                    <a:lnTo>
                      <a:pt x="100" y="59"/>
                    </a:lnTo>
                    <a:lnTo>
                      <a:pt x="100" y="59"/>
                    </a:lnTo>
                    <a:lnTo>
                      <a:pt x="104" y="59"/>
                    </a:lnTo>
                    <a:lnTo>
                      <a:pt x="104" y="59"/>
                    </a:lnTo>
                    <a:lnTo>
                      <a:pt x="109" y="64"/>
                    </a:lnTo>
                    <a:lnTo>
                      <a:pt x="109" y="64"/>
                    </a:lnTo>
                    <a:lnTo>
                      <a:pt x="109" y="59"/>
                    </a:lnTo>
                    <a:lnTo>
                      <a:pt x="113" y="59"/>
                    </a:lnTo>
                    <a:lnTo>
                      <a:pt x="113" y="59"/>
                    </a:lnTo>
                    <a:lnTo>
                      <a:pt x="113" y="59"/>
                    </a:lnTo>
                    <a:lnTo>
                      <a:pt x="113" y="55"/>
                    </a:lnTo>
                    <a:lnTo>
                      <a:pt x="113" y="55"/>
                    </a:lnTo>
                    <a:lnTo>
                      <a:pt x="113" y="55"/>
                    </a:lnTo>
                    <a:lnTo>
                      <a:pt x="113" y="55"/>
                    </a:lnTo>
                    <a:lnTo>
                      <a:pt x="113" y="50"/>
                    </a:lnTo>
                    <a:lnTo>
                      <a:pt x="113" y="50"/>
                    </a:lnTo>
                    <a:lnTo>
                      <a:pt x="113" y="46"/>
                    </a:lnTo>
                    <a:lnTo>
                      <a:pt x="113" y="41"/>
                    </a:lnTo>
                    <a:lnTo>
                      <a:pt x="118" y="32"/>
                    </a:lnTo>
                    <a:lnTo>
                      <a:pt x="118" y="32"/>
                    </a:lnTo>
                    <a:lnTo>
                      <a:pt x="118" y="27"/>
                    </a:lnTo>
                    <a:lnTo>
                      <a:pt x="118" y="27"/>
                    </a:lnTo>
                    <a:lnTo>
                      <a:pt x="118" y="27"/>
                    </a:lnTo>
                    <a:lnTo>
                      <a:pt x="122" y="32"/>
                    </a:lnTo>
                    <a:lnTo>
                      <a:pt x="127" y="32"/>
                    </a:lnTo>
                    <a:lnTo>
                      <a:pt x="127" y="32"/>
                    </a:lnTo>
                    <a:lnTo>
                      <a:pt x="127" y="36"/>
                    </a:lnTo>
                    <a:lnTo>
                      <a:pt x="131" y="36"/>
                    </a:lnTo>
                    <a:lnTo>
                      <a:pt x="131" y="36"/>
                    </a:lnTo>
                    <a:lnTo>
                      <a:pt x="136" y="36"/>
                    </a:lnTo>
                    <a:lnTo>
                      <a:pt x="150" y="36"/>
                    </a:lnTo>
                    <a:lnTo>
                      <a:pt x="154" y="32"/>
                    </a:lnTo>
                    <a:lnTo>
                      <a:pt x="163" y="32"/>
                    </a:lnTo>
                    <a:lnTo>
                      <a:pt x="163" y="32"/>
                    </a:lnTo>
                    <a:lnTo>
                      <a:pt x="163" y="32"/>
                    </a:lnTo>
                    <a:lnTo>
                      <a:pt x="163" y="36"/>
                    </a:lnTo>
                    <a:lnTo>
                      <a:pt x="163" y="36"/>
                    </a:lnTo>
                    <a:lnTo>
                      <a:pt x="168" y="36"/>
                    </a:lnTo>
                    <a:lnTo>
                      <a:pt x="168" y="41"/>
                    </a:lnTo>
                    <a:lnTo>
                      <a:pt x="168" y="41"/>
                    </a:lnTo>
                    <a:lnTo>
                      <a:pt x="168" y="41"/>
                    </a:lnTo>
                    <a:lnTo>
                      <a:pt x="168" y="46"/>
                    </a:lnTo>
                    <a:lnTo>
                      <a:pt x="168" y="46"/>
                    </a:lnTo>
                    <a:lnTo>
                      <a:pt x="168" y="46"/>
                    </a:lnTo>
                    <a:lnTo>
                      <a:pt x="168" y="46"/>
                    </a:lnTo>
                    <a:lnTo>
                      <a:pt x="163" y="50"/>
                    </a:lnTo>
                    <a:lnTo>
                      <a:pt x="163" y="50"/>
                    </a:lnTo>
                    <a:lnTo>
                      <a:pt x="163" y="55"/>
                    </a:lnTo>
                    <a:lnTo>
                      <a:pt x="163" y="55"/>
                    </a:lnTo>
                    <a:lnTo>
                      <a:pt x="163" y="59"/>
                    </a:lnTo>
                    <a:lnTo>
                      <a:pt x="168" y="64"/>
                    </a:lnTo>
                    <a:lnTo>
                      <a:pt x="168" y="64"/>
                    </a:lnTo>
                    <a:lnTo>
                      <a:pt x="168" y="64"/>
                    </a:lnTo>
                    <a:lnTo>
                      <a:pt x="168" y="64"/>
                    </a:lnTo>
                    <a:lnTo>
                      <a:pt x="172" y="68"/>
                    </a:lnTo>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微软雅黑" panose="020B0503020204020204" pitchFamily="34" charset="-122"/>
                  <a:ea typeface="+mn-ea"/>
                  <a:cs typeface="+mn-cs"/>
                </a:endParaRPr>
              </a:p>
            </p:txBody>
          </p:sp>
          <p:sp>
            <p:nvSpPr>
              <p:cNvPr id="132" name="Freeform 30"/>
              <p:cNvSpPr/>
              <p:nvPr/>
            </p:nvSpPr>
            <p:spPr bwMode="auto">
              <a:xfrm>
                <a:off x="2844801" y="2398713"/>
                <a:ext cx="165100" cy="136525"/>
              </a:xfrm>
              <a:custGeom>
                <a:avLst/>
                <a:gdLst>
                  <a:gd name="T0" fmla="*/ 32 w 104"/>
                  <a:gd name="T1" fmla="*/ 0 h 86"/>
                  <a:gd name="T2" fmla="*/ 27 w 104"/>
                  <a:gd name="T3" fmla="*/ 13 h 86"/>
                  <a:gd name="T4" fmla="*/ 41 w 104"/>
                  <a:gd name="T5" fmla="*/ 27 h 86"/>
                  <a:gd name="T6" fmla="*/ 59 w 104"/>
                  <a:gd name="T7" fmla="*/ 27 h 86"/>
                  <a:gd name="T8" fmla="*/ 68 w 104"/>
                  <a:gd name="T9" fmla="*/ 18 h 86"/>
                  <a:gd name="T10" fmla="*/ 72 w 104"/>
                  <a:gd name="T11" fmla="*/ 13 h 86"/>
                  <a:gd name="T12" fmla="*/ 72 w 104"/>
                  <a:gd name="T13" fmla="*/ 9 h 86"/>
                  <a:gd name="T14" fmla="*/ 91 w 104"/>
                  <a:gd name="T15" fmla="*/ 0 h 86"/>
                  <a:gd name="T16" fmla="*/ 100 w 104"/>
                  <a:gd name="T17" fmla="*/ 4 h 86"/>
                  <a:gd name="T18" fmla="*/ 104 w 104"/>
                  <a:gd name="T19" fmla="*/ 27 h 86"/>
                  <a:gd name="T20" fmla="*/ 104 w 104"/>
                  <a:gd name="T21" fmla="*/ 45 h 86"/>
                  <a:gd name="T22" fmla="*/ 100 w 104"/>
                  <a:gd name="T23" fmla="*/ 50 h 86"/>
                  <a:gd name="T24" fmla="*/ 95 w 104"/>
                  <a:gd name="T25" fmla="*/ 54 h 86"/>
                  <a:gd name="T26" fmla="*/ 95 w 104"/>
                  <a:gd name="T27" fmla="*/ 59 h 86"/>
                  <a:gd name="T28" fmla="*/ 91 w 104"/>
                  <a:gd name="T29" fmla="*/ 68 h 86"/>
                  <a:gd name="T30" fmla="*/ 86 w 104"/>
                  <a:gd name="T31" fmla="*/ 72 h 86"/>
                  <a:gd name="T32" fmla="*/ 77 w 104"/>
                  <a:gd name="T33" fmla="*/ 72 h 86"/>
                  <a:gd name="T34" fmla="*/ 63 w 104"/>
                  <a:gd name="T35" fmla="*/ 68 h 86"/>
                  <a:gd name="T36" fmla="*/ 59 w 104"/>
                  <a:gd name="T37" fmla="*/ 68 h 86"/>
                  <a:gd name="T38" fmla="*/ 54 w 104"/>
                  <a:gd name="T39" fmla="*/ 68 h 86"/>
                  <a:gd name="T40" fmla="*/ 54 w 104"/>
                  <a:gd name="T41" fmla="*/ 68 h 86"/>
                  <a:gd name="T42" fmla="*/ 54 w 104"/>
                  <a:gd name="T43" fmla="*/ 63 h 86"/>
                  <a:gd name="T44" fmla="*/ 45 w 104"/>
                  <a:gd name="T45" fmla="*/ 68 h 86"/>
                  <a:gd name="T46" fmla="*/ 41 w 104"/>
                  <a:gd name="T47" fmla="*/ 68 h 86"/>
                  <a:gd name="T48" fmla="*/ 32 w 104"/>
                  <a:gd name="T49" fmla="*/ 77 h 86"/>
                  <a:gd name="T50" fmla="*/ 27 w 104"/>
                  <a:gd name="T51" fmla="*/ 77 h 86"/>
                  <a:gd name="T52" fmla="*/ 27 w 104"/>
                  <a:gd name="T53" fmla="*/ 81 h 86"/>
                  <a:gd name="T54" fmla="*/ 23 w 104"/>
                  <a:gd name="T55" fmla="*/ 86 h 86"/>
                  <a:gd name="T56" fmla="*/ 18 w 104"/>
                  <a:gd name="T57" fmla="*/ 86 h 86"/>
                  <a:gd name="T58" fmla="*/ 18 w 104"/>
                  <a:gd name="T59" fmla="*/ 81 h 86"/>
                  <a:gd name="T60" fmla="*/ 13 w 104"/>
                  <a:gd name="T61" fmla="*/ 77 h 86"/>
                  <a:gd name="T62" fmla="*/ 9 w 104"/>
                  <a:gd name="T63" fmla="*/ 77 h 86"/>
                  <a:gd name="T64" fmla="*/ 4 w 104"/>
                  <a:gd name="T65" fmla="*/ 81 h 86"/>
                  <a:gd name="T66" fmla="*/ 4 w 104"/>
                  <a:gd name="T67" fmla="*/ 86 h 86"/>
                  <a:gd name="T68" fmla="*/ 0 w 104"/>
                  <a:gd name="T69" fmla="*/ 77 h 86"/>
                  <a:gd name="T70" fmla="*/ 0 w 104"/>
                  <a:gd name="T71" fmla="*/ 72 h 86"/>
                  <a:gd name="T72" fmla="*/ 0 w 104"/>
                  <a:gd name="T73" fmla="*/ 63 h 86"/>
                  <a:gd name="T74" fmla="*/ 0 w 104"/>
                  <a:gd name="T75" fmla="*/ 54 h 86"/>
                  <a:gd name="T76" fmla="*/ 0 w 104"/>
                  <a:gd name="T77" fmla="*/ 45 h 86"/>
                  <a:gd name="T78" fmla="*/ 4 w 104"/>
                  <a:gd name="T79" fmla="*/ 36 h 86"/>
                  <a:gd name="T80" fmla="*/ 4 w 104"/>
                  <a:gd name="T81" fmla="*/ 32 h 86"/>
                  <a:gd name="T82" fmla="*/ 4 w 104"/>
                  <a:gd name="T83" fmla="*/ 27 h 86"/>
                  <a:gd name="T84" fmla="*/ 9 w 104"/>
                  <a:gd name="T85" fmla="*/ 18 h 86"/>
                  <a:gd name="T86" fmla="*/ 13 w 104"/>
                  <a:gd name="T87" fmla="*/ 9 h 86"/>
                  <a:gd name="T88" fmla="*/ 18 w 104"/>
                  <a:gd name="T89" fmla="*/ 0 h 86"/>
                  <a:gd name="T90" fmla="*/ 23 w 104"/>
                  <a:gd name="T91" fmla="*/ 0 h 86"/>
                  <a:gd name="T92" fmla="*/ 27 w 104"/>
                  <a:gd name="T93"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4" h="86">
                    <a:moveTo>
                      <a:pt x="27" y="0"/>
                    </a:moveTo>
                    <a:lnTo>
                      <a:pt x="27" y="0"/>
                    </a:lnTo>
                    <a:lnTo>
                      <a:pt x="32" y="0"/>
                    </a:lnTo>
                    <a:lnTo>
                      <a:pt x="32" y="0"/>
                    </a:lnTo>
                    <a:lnTo>
                      <a:pt x="27" y="9"/>
                    </a:lnTo>
                    <a:lnTo>
                      <a:pt x="27" y="13"/>
                    </a:lnTo>
                    <a:lnTo>
                      <a:pt x="32" y="18"/>
                    </a:lnTo>
                    <a:lnTo>
                      <a:pt x="32" y="23"/>
                    </a:lnTo>
                    <a:lnTo>
                      <a:pt x="41" y="27"/>
                    </a:lnTo>
                    <a:lnTo>
                      <a:pt x="45" y="27"/>
                    </a:lnTo>
                    <a:lnTo>
                      <a:pt x="54" y="27"/>
                    </a:lnTo>
                    <a:lnTo>
                      <a:pt x="59" y="27"/>
                    </a:lnTo>
                    <a:lnTo>
                      <a:pt x="63" y="27"/>
                    </a:lnTo>
                    <a:lnTo>
                      <a:pt x="68" y="23"/>
                    </a:lnTo>
                    <a:lnTo>
                      <a:pt x="68" y="18"/>
                    </a:lnTo>
                    <a:lnTo>
                      <a:pt x="68" y="18"/>
                    </a:lnTo>
                    <a:lnTo>
                      <a:pt x="68" y="18"/>
                    </a:lnTo>
                    <a:lnTo>
                      <a:pt x="72" y="13"/>
                    </a:lnTo>
                    <a:lnTo>
                      <a:pt x="72" y="13"/>
                    </a:lnTo>
                    <a:lnTo>
                      <a:pt x="72" y="9"/>
                    </a:lnTo>
                    <a:lnTo>
                      <a:pt x="72" y="9"/>
                    </a:lnTo>
                    <a:lnTo>
                      <a:pt x="72" y="4"/>
                    </a:lnTo>
                    <a:lnTo>
                      <a:pt x="81" y="0"/>
                    </a:lnTo>
                    <a:lnTo>
                      <a:pt x="91" y="0"/>
                    </a:lnTo>
                    <a:lnTo>
                      <a:pt x="91" y="0"/>
                    </a:lnTo>
                    <a:lnTo>
                      <a:pt x="95" y="4"/>
                    </a:lnTo>
                    <a:lnTo>
                      <a:pt x="100" y="4"/>
                    </a:lnTo>
                    <a:lnTo>
                      <a:pt x="100" y="4"/>
                    </a:lnTo>
                    <a:lnTo>
                      <a:pt x="100" y="9"/>
                    </a:lnTo>
                    <a:lnTo>
                      <a:pt x="104" y="27"/>
                    </a:lnTo>
                    <a:lnTo>
                      <a:pt x="104" y="41"/>
                    </a:lnTo>
                    <a:lnTo>
                      <a:pt x="104" y="41"/>
                    </a:lnTo>
                    <a:lnTo>
                      <a:pt x="104" y="45"/>
                    </a:lnTo>
                    <a:lnTo>
                      <a:pt x="104" y="45"/>
                    </a:lnTo>
                    <a:lnTo>
                      <a:pt x="100" y="50"/>
                    </a:lnTo>
                    <a:lnTo>
                      <a:pt x="100" y="50"/>
                    </a:lnTo>
                    <a:lnTo>
                      <a:pt x="100" y="54"/>
                    </a:lnTo>
                    <a:lnTo>
                      <a:pt x="95" y="54"/>
                    </a:lnTo>
                    <a:lnTo>
                      <a:pt x="95" y="54"/>
                    </a:lnTo>
                    <a:lnTo>
                      <a:pt x="95" y="59"/>
                    </a:lnTo>
                    <a:lnTo>
                      <a:pt x="95" y="59"/>
                    </a:lnTo>
                    <a:lnTo>
                      <a:pt x="95" y="59"/>
                    </a:lnTo>
                    <a:lnTo>
                      <a:pt x="95" y="63"/>
                    </a:lnTo>
                    <a:lnTo>
                      <a:pt x="95" y="63"/>
                    </a:lnTo>
                    <a:lnTo>
                      <a:pt x="91" y="68"/>
                    </a:lnTo>
                    <a:lnTo>
                      <a:pt x="91" y="68"/>
                    </a:lnTo>
                    <a:lnTo>
                      <a:pt x="91" y="72"/>
                    </a:lnTo>
                    <a:lnTo>
                      <a:pt x="86" y="72"/>
                    </a:lnTo>
                    <a:lnTo>
                      <a:pt x="86" y="77"/>
                    </a:lnTo>
                    <a:lnTo>
                      <a:pt x="81" y="72"/>
                    </a:lnTo>
                    <a:lnTo>
                      <a:pt x="77" y="72"/>
                    </a:lnTo>
                    <a:lnTo>
                      <a:pt x="68" y="72"/>
                    </a:lnTo>
                    <a:lnTo>
                      <a:pt x="68" y="68"/>
                    </a:lnTo>
                    <a:lnTo>
                      <a:pt x="63" y="68"/>
                    </a:lnTo>
                    <a:lnTo>
                      <a:pt x="59" y="68"/>
                    </a:lnTo>
                    <a:lnTo>
                      <a:pt x="59" y="68"/>
                    </a:lnTo>
                    <a:lnTo>
                      <a:pt x="59" y="68"/>
                    </a:lnTo>
                    <a:lnTo>
                      <a:pt x="59" y="68"/>
                    </a:lnTo>
                    <a:lnTo>
                      <a:pt x="54" y="68"/>
                    </a:lnTo>
                    <a:lnTo>
                      <a:pt x="54" y="68"/>
                    </a:lnTo>
                    <a:lnTo>
                      <a:pt x="54" y="68"/>
                    </a:lnTo>
                    <a:lnTo>
                      <a:pt x="54" y="68"/>
                    </a:lnTo>
                    <a:lnTo>
                      <a:pt x="54" y="68"/>
                    </a:lnTo>
                    <a:lnTo>
                      <a:pt x="54" y="63"/>
                    </a:lnTo>
                    <a:lnTo>
                      <a:pt x="54" y="63"/>
                    </a:lnTo>
                    <a:lnTo>
                      <a:pt x="54" y="63"/>
                    </a:lnTo>
                    <a:lnTo>
                      <a:pt x="45" y="68"/>
                    </a:lnTo>
                    <a:lnTo>
                      <a:pt x="45" y="68"/>
                    </a:lnTo>
                    <a:lnTo>
                      <a:pt x="45" y="68"/>
                    </a:lnTo>
                    <a:lnTo>
                      <a:pt x="41" y="68"/>
                    </a:lnTo>
                    <a:lnTo>
                      <a:pt x="41" y="68"/>
                    </a:lnTo>
                    <a:lnTo>
                      <a:pt x="41" y="68"/>
                    </a:lnTo>
                    <a:lnTo>
                      <a:pt x="32" y="72"/>
                    </a:lnTo>
                    <a:lnTo>
                      <a:pt x="32" y="77"/>
                    </a:lnTo>
                    <a:lnTo>
                      <a:pt x="32" y="77"/>
                    </a:lnTo>
                    <a:lnTo>
                      <a:pt x="32" y="77"/>
                    </a:lnTo>
                    <a:lnTo>
                      <a:pt x="27" y="77"/>
                    </a:lnTo>
                    <a:lnTo>
                      <a:pt x="27" y="77"/>
                    </a:lnTo>
                    <a:lnTo>
                      <a:pt x="27" y="81"/>
                    </a:lnTo>
                    <a:lnTo>
                      <a:pt x="27" y="81"/>
                    </a:lnTo>
                    <a:lnTo>
                      <a:pt x="27" y="81"/>
                    </a:lnTo>
                    <a:lnTo>
                      <a:pt x="27" y="81"/>
                    </a:lnTo>
                    <a:lnTo>
                      <a:pt x="23" y="81"/>
                    </a:lnTo>
                    <a:lnTo>
                      <a:pt x="23" y="86"/>
                    </a:lnTo>
                    <a:lnTo>
                      <a:pt x="18" y="86"/>
                    </a:lnTo>
                    <a:lnTo>
                      <a:pt x="18" y="86"/>
                    </a:lnTo>
                    <a:lnTo>
                      <a:pt x="18" y="86"/>
                    </a:lnTo>
                    <a:lnTo>
                      <a:pt x="18" y="81"/>
                    </a:lnTo>
                    <a:lnTo>
                      <a:pt x="18" y="81"/>
                    </a:lnTo>
                    <a:lnTo>
                      <a:pt x="18" y="81"/>
                    </a:lnTo>
                    <a:lnTo>
                      <a:pt x="18" y="81"/>
                    </a:lnTo>
                    <a:lnTo>
                      <a:pt x="18" y="77"/>
                    </a:lnTo>
                    <a:lnTo>
                      <a:pt x="13" y="77"/>
                    </a:lnTo>
                    <a:lnTo>
                      <a:pt x="13" y="77"/>
                    </a:lnTo>
                    <a:lnTo>
                      <a:pt x="9" y="77"/>
                    </a:lnTo>
                    <a:lnTo>
                      <a:pt x="9" y="77"/>
                    </a:lnTo>
                    <a:lnTo>
                      <a:pt x="4" y="77"/>
                    </a:lnTo>
                    <a:lnTo>
                      <a:pt x="4" y="81"/>
                    </a:lnTo>
                    <a:lnTo>
                      <a:pt x="4" y="81"/>
                    </a:lnTo>
                    <a:lnTo>
                      <a:pt x="4" y="81"/>
                    </a:lnTo>
                    <a:lnTo>
                      <a:pt x="4" y="86"/>
                    </a:lnTo>
                    <a:lnTo>
                      <a:pt x="4" y="86"/>
                    </a:lnTo>
                    <a:lnTo>
                      <a:pt x="0" y="81"/>
                    </a:lnTo>
                    <a:lnTo>
                      <a:pt x="0" y="81"/>
                    </a:lnTo>
                    <a:lnTo>
                      <a:pt x="0" y="77"/>
                    </a:lnTo>
                    <a:lnTo>
                      <a:pt x="0" y="72"/>
                    </a:lnTo>
                    <a:lnTo>
                      <a:pt x="0" y="72"/>
                    </a:lnTo>
                    <a:lnTo>
                      <a:pt x="0" y="72"/>
                    </a:lnTo>
                    <a:lnTo>
                      <a:pt x="0" y="68"/>
                    </a:lnTo>
                    <a:lnTo>
                      <a:pt x="0" y="68"/>
                    </a:lnTo>
                    <a:lnTo>
                      <a:pt x="0" y="63"/>
                    </a:lnTo>
                    <a:lnTo>
                      <a:pt x="0" y="59"/>
                    </a:lnTo>
                    <a:lnTo>
                      <a:pt x="0" y="54"/>
                    </a:lnTo>
                    <a:lnTo>
                      <a:pt x="0" y="54"/>
                    </a:lnTo>
                    <a:lnTo>
                      <a:pt x="4" y="50"/>
                    </a:lnTo>
                    <a:lnTo>
                      <a:pt x="4" y="50"/>
                    </a:lnTo>
                    <a:lnTo>
                      <a:pt x="0" y="45"/>
                    </a:lnTo>
                    <a:lnTo>
                      <a:pt x="0" y="45"/>
                    </a:lnTo>
                    <a:lnTo>
                      <a:pt x="0" y="41"/>
                    </a:lnTo>
                    <a:lnTo>
                      <a:pt x="4" y="36"/>
                    </a:lnTo>
                    <a:lnTo>
                      <a:pt x="4" y="36"/>
                    </a:lnTo>
                    <a:lnTo>
                      <a:pt x="4" y="32"/>
                    </a:lnTo>
                    <a:lnTo>
                      <a:pt x="4" y="32"/>
                    </a:lnTo>
                    <a:lnTo>
                      <a:pt x="4" y="32"/>
                    </a:lnTo>
                    <a:lnTo>
                      <a:pt x="4" y="27"/>
                    </a:lnTo>
                    <a:lnTo>
                      <a:pt x="4" y="27"/>
                    </a:lnTo>
                    <a:lnTo>
                      <a:pt x="4" y="27"/>
                    </a:lnTo>
                    <a:lnTo>
                      <a:pt x="4" y="23"/>
                    </a:lnTo>
                    <a:lnTo>
                      <a:pt x="9" y="18"/>
                    </a:lnTo>
                    <a:lnTo>
                      <a:pt x="9" y="18"/>
                    </a:lnTo>
                    <a:lnTo>
                      <a:pt x="9" y="13"/>
                    </a:lnTo>
                    <a:lnTo>
                      <a:pt x="13" y="9"/>
                    </a:lnTo>
                    <a:lnTo>
                      <a:pt x="13" y="4"/>
                    </a:lnTo>
                    <a:lnTo>
                      <a:pt x="18" y="4"/>
                    </a:lnTo>
                    <a:lnTo>
                      <a:pt x="18" y="0"/>
                    </a:lnTo>
                    <a:lnTo>
                      <a:pt x="18" y="0"/>
                    </a:lnTo>
                    <a:lnTo>
                      <a:pt x="18" y="0"/>
                    </a:lnTo>
                    <a:lnTo>
                      <a:pt x="23" y="0"/>
                    </a:lnTo>
                    <a:lnTo>
                      <a:pt x="23" y="0"/>
                    </a:lnTo>
                    <a:lnTo>
                      <a:pt x="23" y="0"/>
                    </a:lnTo>
                    <a:lnTo>
                      <a:pt x="27" y="0"/>
                    </a:lnTo>
                    <a:lnTo>
                      <a:pt x="27" y="0"/>
                    </a:lnTo>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微软雅黑" panose="020B0503020204020204" pitchFamily="34" charset="-122"/>
                  <a:ea typeface="+mn-ea"/>
                  <a:cs typeface="+mn-cs"/>
                </a:endParaRPr>
              </a:p>
            </p:txBody>
          </p:sp>
          <p:sp>
            <p:nvSpPr>
              <p:cNvPr id="133" name="Freeform 31"/>
              <p:cNvSpPr>
                <a:spLocks noEditPoints="1"/>
              </p:cNvSpPr>
              <p:nvPr/>
            </p:nvSpPr>
            <p:spPr bwMode="auto">
              <a:xfrm>
                <a:off x="3284538" y="641350"/>
                <a:ext cx="985838" cy="857250"/>
              </a:xfrm>
              <a:custGeom>
                <a:avLst/>
                <a:gdLst>
                  <a:gd name="T0" fmla="*/ 0 w 621"/>
                  <a:gd name="T1" fmla="*/ 522 h 540"/>
                  <a:gd name="T2" fmla="*/ 607 w 621"/>
                  <a:gd name="T3" fmla="*/ 259 h 540"/>
                  <a:gd name="T4" fmla="*/ 589 w 621"/>
                  <a:gd name="T5" fmla="*/ 277 h 540"/>
                  <a:gd name="T6" fmla="*/ 571 w 621"/>
                  <a:gd name="T7" fmla="*/ 272 h 540"/>
                  <a:gd name="T8" fmla="*/ 567 w 621"/>
                  <a:gd name="T9" fmla="*/ 250 h 540"/>
                  <a:gd name="T10" fmla="*/ 544 w 621"/>
                  <a:gd name="T11" fmla="*/ 213 h 540"/>
                  <a:gd name="T12" fmla="*/ 562 w 621"/>
                  <a:gd name="T13" fmla="*/ 173 h 540"/>
                  <a:gd name="T14" fmla="*/ 562 w 621"/>
                  <a:gd name="T15" fmla="*/ 141 h 540"/>
                  <a:gd name="T16" fmla="*/ 512 w 621"/>
                  <a:gd name="T17" fmla="*/ 195 h 540"/>
                  <a:gd name="T18" fmla="*/ 467 w 621"/>
                  <a:gd name="T19" fmla="*/ 177 h 540"/>
                  <a:gd name="T20" fmla="*/ 453 w 621"/>
                  <a:gd name="T21" fmla="*/ 177 h 540"/>
                  <a:gd name="T22" fmla="*/ 421 w 621"/>
                  <a:gd name="T23" fmla="*/ 177 h 540"/>
                  <a:gd name="T24" fmla="*/ 421 w 621"/>
                  <a:gd name="T25" fmla="*/ 168 h 540"/>
                  <a:gd name="T26" fmla="*/ 367 w 621"/>
                  <a:gd name="T27" fmla="*/ 136 h 540"/>
                  <a:gd name="T28" fmla="*/ 267 w 621"/>
                  <a:gd name="T29" fmla="*/ 23 h 540"/>
                  <a:gd name="T30" fmla="*/ 240 w 621"/>
                  <a:gd name="T31" fmla="*/ 5 h 540"/>
                  <a:gd name="T32" fmla="*/ 222 w 621"/>
                  <a:gd name="T33" fmla="*/ 9 h 540"/>
                  <a:gd name="T34" fmla="*/ 213 w 621"/>
                  <a:gd name="T35" fmla="*/ 32 h 540"/>
                  <a:gd name="T36" fmla="*/ 222 w 621"/>
                  <a:gd name="T37" fmla="*/ 159 h 540"/>
                  <a:gd name="T38" fmla="*/ 199 w 621"/>
                  <a:gd name="T39" fmla="*/ 222 h 540"/>
                  <a:gd name="T40" fmla="*/ 195 w 621"/>
                  <a:gd name="T41" fmla="*/ 259 h 540"/>
                  <a:gd name="T42" fmla="*/ 181 w 621"/>
                  <a:gd name="T43" fmla="*/ 313 h 540"/>
                  <a:gd name="T44" fmla="*/ 158 w 621"/>
                  <a:gd name="T45" fmla="*/ 299 h 540"/>
                  <a:gd name="T46" fmla="*/ 113 w 621"/>
                  <a:gd name="T47" fmla="*/ 286 h 540"/>
                  <a:gd name="T48" fmla="*/ 95 w 621"/>
                  <a:gd name="T49" fmla="*/ 299 h 540"/>
                  <a:gd name="T50" fmla="*/ 108 w 621"/>
                  <a:gd name="T51" fmla="*/ 336 h 540"/>
                  <a:gd name="T52" fmla="*/ 86 w 621"/>
                  <a:gd name="T53" fmla="*/ 358 h 540"/>
                  <a:gd name="T54" fmla="*/ 68 w 621"/>
                  <a:gd name="T55" fmla="*/ 372 h 540"/>
                  <a:gd name="T56" fmla="*/ 45 w 621"/>
                  <a:gd name="T57" fmla="*/ 426 h 540"/>
                  <a:gd name="T58" fmla="*/ 77 w 621"/>
                  <a:gd name="T59" fmla="*/ 458 h 540"/>
                  <a:gd name="T60" fmla="*/ 77 w 621"/>
                  <a:gd name="T61" fmla="*/ 481 h 540"/>
                  <a:gd name="T62" fmla="*/ 63 w 621"/>
                  <a:gd name="T63" fmla="*/ 513 h 540"/>
                  <a:gd name="T64" fmla="*/ 77 w 621"/>
                  <a:gd name="T65" fmla="*/ 535 h 540"/>
                  <a:gd name="T66" fmla="*/ 108 w 621"/>
                  <a:gd name="T67" fmla="*/ 504 h 540"/>
                  <a:gd name="T68" fmla="*/ 136 w 621"/>
                  <a:gd name="T69" fmla="*/ 485 h 540"/>
                  <a:gd name="T70" fmla="*/ 167 w 621"/>
                  <a:gd name="T71" fmla="*/ 495 h 540"/>
                  <a:gd name="T72" fmla="*/ 163 w 621"/>
                  <a:gd name="T73" fmla="*/ 472 h 540"/>
                  <a:gd name="T74" fmla="*/ 122 w 621"/>
                  <a:gd name="T75" fmla="*/ 445 h 540"/>
                  <a:gd name="T76" fmla="*/ 104 w 621"/>
                  <a:gd name="T77" fmla="*/ 390 h 540"/>
                  <a:gd name="T78" fmla="*/ 158 w 621"/>
                  <a:gd name="T79" fmla="*/ 413 h 540"/>
                  <a:gd name="T80" fmla="*/ 163 w 621"/>
                  <a:gd name="T81" fmla="*/ 422 h 540"/>
                  <a:gd name="T82" fmla="*/ 204 w 621"/>
                  <a:gd name="T83" fmla="*/ 386 h 540"/>
                  <a:gd name="T84" fmla="*/ 285 w 621"/>
                  <a:gd name="T85" fmla="*/ 408 h 540"/>
                  <a:gd name="T86" fmla="*/ 381 w 621"/>
                  <a:gd name="T87" fmla="*/ 463 h 540"/>
                  <a:gd name="T88" fmla="*/ 399 w 621"/>
                  <a:gd name="T89" fmla="*/ 395 h 540"/>
                  <a:gd name="T90" fmla="*/ 485 w 621"/>
                  <a:gd name="T91" fmla="*/ 322 h 540"/>
                  <a:gd name="T92" fmla="*/ 521 w 621"/>
                  <a:gd name="T93" fmla="*/ 318 h 540"/>
                  <a:gd name="T94" fmla="*/ 530 w 621"/>
                  <a:gd name="T95" fmla="*/ 309 h 540"/>
                  <a:gd name="T96" fmla="*/ 544 w 621"/>
                  <a:gd name="T97" fmla="*/ 309 h 540"/>
                  <a:gd name="T98" fmla="*/ 558 w 621"/>
                  <a:gd name="T99" fmla="*/ 304 h 540"/>
                  <a:gd name="T100" fmla="*/ 589 w 621"/>
                  <a:gd name="T101" fmla="*/ 290 h 540"/>
                  <a:gd name="T102" fmla="*/ 603 w 621"/>
                  <a:gd name="T103" fmla="*/ 272 h 540"/>
                  <a:gd name="T104" fmla="*/ 621 w 621"/>
                  <a:gd name="T105" fmla="*/ 263 h 540"/>
                  <a:gd name="T106" fmla="*/ 430 w 621"/>
                  <a:gd name="T107" fmla="*/ 168 h 540"/>
                  <a:gd name="T108" fmla="*/ 571 w 621"/>
                  <a:gd name="T109" fmla="*/ 241 h 540"/>
                  <a:gd name="T110" fmla="*/ 567 w 621"/>
                  <a:gd name="T111" fmla="*/ 245 h 540"/>
                  <a:gd name="T112" fmla="*/ 172 w 621"/>
                  <a:gd name="T113" fmla="*/ 36 h 540"/>
                  <a:gd name="T114" fmla="*/ 181 w 621"/>
                  <a:gd name="T115" fmla="*/ 55 h 540"/>
                  <a:gd name="T116" fmla="*/ 158 w 621"/>
                  <a:gd name="T117" fmla="*/ 9 h 540"/>
                  <a:gd name="T118" fmla="*/ 163 w 621"/>
                  <a:gd name="T119" fmla="*/ 32 h 540"/>
                  <a:gd name="T120" fmla="*/ 13 w 621"/>
                  <a:gd name="T121" fmla="*/ 431 h 540"/>
                  <a:gd name="T122" fmla="*/ 18 w 621"/>
                  <a:gd name="T123" fmla="*/ 449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21" h="540">
                    <a:moveTo>
                      <a:pt x="4" y="522"/>
                    </a:moveTo>
                    <a:lnTo>
                      <a:pt x="4" y="522"/>
                    </a:lnTo>
                    <a:lnTo>
                      <a:pt x="4" y="522"/>
                    </a:lnTo>
                    <a:lnTo>
                      <a:pt x="4" y="526"/>
                    </a:lnTo>
                    <a:lnTo>
                      <a:pt x="4" y="526"/>
                    </a:lnTo>
                    <a:lnTo>
                      <a:pt x="0" y="526"/>
                    </a:lnTo>
                    <a:lnTo>
                      <a:pt x="0" y="526"/>
                    </a:lnTo>
                    <a:lnTo>
                      <a:pt x="0" y="526"/>
                    </a:lnTo>
                    <a:lnTo>
                      <a:pt x="0" y="522"/>
                    </a:lnTo>
                    <a:lnTo>
                      <a:pt x="0" y="522"/>
                    </a:lnTo>
                    <a:lnTo>
                      <a:pt x="0" y="522"/>
                    </a:lnTo>
                    <a:lnTo>
                      <a:pt x="0" y="522"/>
                    </a:lnTo>
                    <a:lnTo>
                      <a:pt x="4" y="522"/>
                    </a:lnTo>
                    <a:moveTo>
                      <a:pt x="616" y="259"/>
                    </a:moveTo>
                    <a:lnTo>
                      <a:pt x="616" y="259"/>
                    </a:lnTo>
                    <a:lnTo>
                      <a:pt x="616" y="259"/>
                    </a:lnTo>
                    <a:lnTo>
                      <a:pt x="616" y="259"/>
                    </a:lnTo>
                    <a:lnTo>
                      <a:pt x="616" y="259"/>
                    </a:lnTo>
                    <a:lnTo>
                      <a:pt x="612" y="259"/>
                    </a:lnTo>
                    <a:lnTo>
                      <a:pt x="612" y="259"/>
                    </a:lnTo>
                    <a:lnTo>
                      <a:pt x="612" y="259"/>
                    </a:lnTo>
                    <a:lnTo>
                      <a:pt x="612" y="259"/>
                    </a:lnTo>
                    <a:lnTo>
                      <a:pt x="612" y="259"/>
                    </a:lnTo>
                    <a:lnTo>
                      <a:pt x="607" y="259"/>
                    </a:lnTo>
                    <a:lnTo>
                      <a:pt x="603" y="259"/>
                    </a:lnTo>
                    <a:lnTo>
                      <a:pt x="603" y="263"/>
                    </a:lnTo>
                    <a:lnTo>
                      <a:pt x="603" y="263"/>
                    </a:lnTo>
                    <a:lnTo>
                      <a:pt x="603" y="263"/>
                    </a:lnTo>
                    <a:lnTo>
                      <a:pt x="603" y="263"/>
                    </a:lnTo>
                    <a:lnTo>
                      <a:pt x="603" y="263"/>
                    </a:lnTo>
                    <a:lnTo>
                      <a:pt x="598" y="268"/>
                    </a:lnTo>
                    <a:lnTo>
                      <a:pt x="598" y="268"/>
                    </a:lnTo>
                    <a:lnTo>
                      <a:pt x="594" y="272"/>
                    </a:lnTo>
                    <a:lnTo>
                      <a:pt x="589" y="277"/>
                    </a:lnTo>
                    <a:lnTo>
                      <a:pt x="589" y="277"/>
                    </a:lnTo>
                    <a:lnTo>
                      <a:pt x="589" y="277"/>
                    </a:lnTo>
                    <a:lnTo>
                      <a:pt x="594" y="277"/>
                    </a:lnTo>
                    <a:lnTo>
                      <a:pt x="594" y="281"/>
                    </a:lnTo>
                    <a:lnTo>
                      <a:pt x="594" y="281"/>
                    </a:lnTo>
                    <a:lnTo>
                      <a:pt x="589" y="281"/>
                    </a:lnTo>
                    <a:lnTo>
                      <a:pt x="589" y="277"/>
                    </a:lnTo>
                    <a:lnTo>
                      <a:pt x="580" y="277"/>
                    </a:lnTo>
                    <a:lnTo>
                      <a:pt x="576" y="277"/>
                    </a:lnTo>
                    <a:lnTo>
                      <a:pt x="576" y="277"/>
                    </a:lnTo>
                    <a:lnTo>
                      <a:pt x="571" y="277"/>
                    </a:lnTo>
                    <a:lnTo>
                      <a:pt x="571" y="272"/>
                    </a:lnTo>
                    <a:lnTo>
                      <a:pt x="571" y="272"/>
                    </a:lnTo>
                    <a:lnTo>
                      <a:pt x="571" y="272"/>
                    </a:lnTo>
                    <a:lnTo>
                      <a:pt x="571" y="272"/>
                    </a:lnTo>
                    <a:lnTo>
                      <a:pt x="567" y="272"/>
                    </a:lnTo>
                    <a:lnTo>
                      <a:pt x="567" y="272"/>
                    </a:lnTo>
                    <a:lnTo>
                      <a:pt x="567" y="268"/>
                    </a:lnTo>
                    <a:lnTo>
                      <a:pt x="567" y="268"/>
                    </a:lnTo>
                    <a:lnTo>
                      <a:pt x="571" y="268"/>
                    </a:lnTo>
                    <a:lnTo>
                      <a:pt x="576" y="272"/>
                    </a:lnTo>
                    <a:lnTo>
                      <a:pt x="580" y="272"/>
                    </a:lnTo>
                    <a:lnTo>
                      <a:pt x="576" y="268"/>
                    </a:lnTo>
                    <a:lnTo>
                      <a:pt x="571" y="263"/>
                    </a:lnTo>
                    <a:lnTo>
                      <a:pt x="571" y="259"/>
                    </a:lnTo>
                    <a:lnTo>
                      <a:pt x="567" y="250"/>
                    </a:lnTo>
                    <a:lnTo>
                      <a:pt x="567" y="245"/>
                    </a:lnTo>
                    <a:lnTo>
                      <a:pt x="567" y="245"/>
                    </a:lnTo>
                    <a:lnTo>
                      <a:pt x="562" y="245"/>
                    </a:lnTo>
                    <a:lnTo>
                      <a:pt x="562" y="241"/>
                    </a:lnTo>
                    <a:lnTo>
                      <a:pt x="562" y="241"/>
                    </a:lnTo>
                    <a:lnTo>
                      <a:pt x="562" y="236"/>
                    </a:lnTo>
                    <a:lnTo>
                      <a:pt x="562" y="236"/>
                    </a:lnTo>
                    <a:lnTo>
                      <a:pt x="558" y="231"/>
                    </a:lnTo>
                    <a:lnTo>
                      <a:pt x="553" y="227"/>
                    </a:lnTo>
                    <a:lnTo>
                      <a:pt x="548" y="222"/>
                    </a:lnTo>
                    <a:lnTo>
                      <a:pt x="548" y="218"/>
                    </a:lnTo>
                    <a:lnTo>
                      <a:pt x="544" y="213"/>
                    </a:lnTo>
                    <a:lnTo>
                      <a:pt x="544" y="213"/>
                    </a:lnTo>
                    <a:lnTo>
                      <a:pt x="544" y="213"/>
                    </a:lnTo>
                    <a:lnTo>
                      <a:pt x="548" y="209"/>
                    </a:lnTo>
                    <a:lnTo>
                      <a:pt x="548" y="209"/>
                    </a:lnTo>
                    <a:lnTo>
                      <a:pt x="548" y="204"/>
                    </a:lnTo>
                    <a:lnTo>
                      <a:pt x="548" y="200"/>
                    </a:lnTo>
                    <a:lnTo>
                      <a:pt x="548" y="200"/>
                    </a:lnTo>
                    <a:lnTo>
                      <a:pt x="548" y="195"/>
                    </a:lnTo>
                    <a:lnTo>
                      <a:pt x="553" y="191"/>
                    </a:lnTo>
                    <a:lnTo>
                      <a:pt x="553" y="186"/>
                    </a:lnTo>
                    <a:lnTo>
                      <a:pt x="562" y="173"/>
                    </a:lnTo>
                    <a:lnTo>
                      <a:pt x="562" y="173"/>
                    </a:lnTo>
                    <a:lnTo>
                      <a:pt x="562" y="163"/>
                    </a:lnTo>
                    <a:lnTo>
                      <a:pt x="562" y="163"/>
                    </a:lnTo>
                    <a:lnTo>
                      <a:pt x="567" y="154"/>
                    </a:lnTo>
                    <a:lnTo>
                      <a:pt x="571" y="150"/>
                    </a:lnTo>
                    <a:lnTo>
                      <a:pt x="571" y="145"/>
                    </a:lnTo>
                    <a:lnTo>
                      <a:pt x="571" y="141"/>
                    </a:lnTo>
                    <a:lnTo>
                      <a:pt x="567" y="141"/>
                    </a:lnTo>
                    <a:lnTo>
                      <a:pt x="567" y="136"/>
                    </a:lnTo>
                    <a:lnTo>
                      <a:pt x="567" y="136"/>
                    </a:lnTo>
                    <a:lnTo>
                      <a:pt x="567" y="136"/>
                    </a:lnTo>
                    <a:lnTo>
                      <a:pt x="562" y="141"/>
                    </a:lnTo>
                    <a:lnTo>
                      <a:pt x="562" y="141"/>
                    </a:lnTo>
                    <a:lnTo>
                      <a:pt x="562" y="145"/>
                    </a:lnTo>
                    <a:lnTo>
                      <a:pt x="558" y="145"/>
                    </a:lnTo>
                    <a:lnTo>
                      <a:pt x="553" y="154"/>
                    </a:lnTo>
                    <a:lnTo>
                      <a:pt x="553" y="159"/>
                    </a:lnTo>
                    <a:lnTo>
                      <a:pt x="553" y="159"/>
                    </a:lnTo>
                    <a:lnTo>
                      <a:pt x="548" y="163"/>
                    </a:lnTo>
                    <a:lnTo>
                      <a:pt x="539" y="168"/>
                    </a:lnTo>
                    <a:lnTo>
                      <a:pt x="539" y="168"/>
                    </a:lnTo>
                    <a:lnTo>
                      <a:pt x="530" y="182"/>
                    </a:lnTo>
                    <a:lnTo>
                      <a:pt x="521" y="195"/>
                    </a:lnTo>
                    <a:lnTo>
                      <a:pt x="517" y="195"/>
                    </a:lnTo>
                    <a:lnTo>
                      <a:pt x="512" y="195"/>
                    </a:lnTo>
                    <a:lnTo>
                      <a:pt x="499" y="195"/>
                    </a:lnTo>
                    <a:lnTo>
                      <a:pt x="485" y="195"/>
                    </a:lnTo>
                    <a:lnTo>
                      <a:pt x="480" y="195"/>
                    </a:lnTo>
                    <a:lnTo>
                      <a:pt x="480" y="195"/>
                    </a:lnTo>
                    <a:lnTo>
                      <a:pt x="476" y="191"/>
                    </a:lnTo>
                    <a:lnTo>
                      <a:pt x="476" y="191"/>
                    </a:lnTo>
                    <a:lnTo>
                      <a:pt x="471" y="191"/>
                    </a:lnTo>
                    <a:lnTo>
                      <a:pt x="471" y="186"/>
                    </a:lnTo>
                    <a:lnTo>
                      <a:pt x="471" y="186"/>
                    </a:lnTo>
                    <a:lnTo>
                      <a:pt x="467" y="186"/>
                    </a:lnTo>
                    <a:lnTo>
                      <a:pt x="467" y="182"/>
                    </a:lnTo>
                    <a:lnTo>
                      <a:pt x="467" y="177"/>
                    </a:lnTo>
                    <a:lnTo>
                      <a:pt x="467" y="173"/>
                    </a:lnTo>
                    <a:lnTo>
                      <a:pt x="467" y="173"/>
                    </a:lnTo>
                    <a:lnTo>
                      <a:pt x="462" y="173"/>
                    </a:lnTo>
                    <a:lnTo>
                      <a:pt x="462" y="177"/>
                    </a:lnTo>
                    <a:lnTo>
                      <a:pt x="462" y="182"/>
                    </a:lnTo>
                    <a:lnTo>
                      <a:pt x="462" y="182"/>
                    </a:lnTo>
                    <a:lnTo>
                      <a:pt x="458" y="186"/>
                    </a:lnTo>
                    <a:lnTo>
                      <a:pt x="458" y="186"/>
                    </a:lnTo>
                    <a:lnTo>
                      <a:pt x="458" y="186"/>
                    </a:lnTo>
                    <a:lnTo>
                      <a:pt x="458" y="186"/>
                    </a:lnTo>
                    <a:lnTo>
                      <a:pt x="453" y="186"/>
                    </a:lnTo>
                    <a:lnTo>
                      <a:pt x="453" y="177"/>
                    </a:lnTo>
                    <a:lnTo>
                      <a:pt x="458" y="177"/>
                    </a:lnTo>
                    <a:lnTo>
                      <a:pt x="458" y="177"/>
                    </a:lnTo>
                    <a:lnTo>
                      <a:pt x="458" y="177"/>
                    </a:lnTo>
                    <a:lnTo>
                      <a:pt x="458" y="177"/>
                    </a:lnTo>
                    <a:lnTo>
                      <a:pt x="458" y="173"/>
                    </a:lnTo>
                    <a:lnTo>
                      <a:pt x="453" y="173"/>
                    </a:lnTo>
                    <a:lnTo>
                      <a:pt x="444" y="173"/>
                    </a:lnTo>
                    <a:lnTo>
                      <a:pt x="440" y="173"/>
                    </a:lnTo>
                    <a:lnTo>
                      <a:pt x="440" y="173"/>
                    </a:lnTo>
                    <a:lnTo>
                      <a:pt x="435" y="177"/>
                    </a:lnTo>
                    <a:lnTo>
                      <a:pt x="435" y="177"/>
                    </a:lnTo>
                    <a:lnTo>
                      <a:pt x="421" y="177"/>
                    </a:lnTo>
                    <a:lnTo>
                      <a:pt x="421" y="177"/>
                    </a:lnTo>
                    <a:lnTo>
                      <a:pt x="421" y="177"/>
                    </a:lnTo>
                    <a:lnTo>
                      <a:pt x="417" y="177"/>
                    </a:lnTo>
                    <a:lnTo>
                      <a:pt x="417" y="177"/>
                    </a:lnTo>
                    <a:lnTo>
                      <a:pt x="417" y="177"/>
                    </a:lnTo>
                    <a:lnTo>
                      <a:pt x="417" y="173"/>
                    </a:lnTo>
                    <a:lnTo>
                      <a:pt x="412" y="173"/>
                    </a:lnTo>
                    <a:lnTo>
                      <a:pt x="412" y="168"/>
                    </a:lnTo>
                    <a:lnTo>
                      <a:pt x="412" y="168"/>
                    </a:lnTo>
                    <a:lnTo>
                      <a:pt x="412" y="168"/>
                    </a:lnTo>
                    <a:lnTo>
                      <a:pt x="421" y="168"/>
                    </a:lnTo>
                    <a:lnTo>
                      <a:pt x="421" y="168"/>
                    </a:lnTo>
                    <a:lnTo>
                      <a:pt x="399" y="159"/>
                    </a:lnTo>
                    <a:lnTo>
                      <a:pt x="385" y="150"/>
                    </a:lnTo>
                    <a:lnTo>
                      <a:pt x="385" y="150"/>
                    </a:lnTo>
                    <a:lnTo>
                      <a:pt x="381" y="150"/>
                    </a:lnTo>
                    <a:lnTo>
                      <a:pt x="381" y="145"/>
                    </a:lnTo>
                    <a:lnTo>
                      <a:pt x="381" y="145"/>
                    </a:lnTo>
                    <a:lnTo>
                      <a:pt x="381" y="141"/>
                    </a:lnTo>
                    <a:lnTo>
                      <a:pt x="376" y="141"/>
                    </a:lnTo>
                    <a:lnTo>
                      <a:pt x="372" y="141"/>
                    </a:lnTo>
                    <a:lnTo>
                      <a:pt x="367" y="136"/>
                    </a:lnTo>
                    <a:lnTo>
                      <a:pt x="367" y="136"/>
                    </a:lnTo>
                    <a:lnTo>
                      <a:pt x="367" y="136"/>
                    </a:lnTo>
                    <a:lnTo>
                      <a:pt x="358" y="127"/>
                    </a:lnTo>
                    <a:lnTo>
                      <a:pt x="349" y="123"/>
                    </a:lnTo>
                    <a:lnTo>
                      <a:pt x="344" y="118"/>
                    </a:lnTo>
                    <a:lnTo>
                      <a:pt x="340" y="114"/>
                    </a:lnTo>
                    <a:lnTo>
                      <a:pt x="335" y="109"/>
                    </a:lnTo>
                    <a:lnTo>
                      <a:pt x="317" y="91"/>
                    </a:lnTo>
                    <a:lnTo>
                      <a:pt x="313" y="82"/>
                    </a:lnTo>
                    <a:lnTo>
                      <a:pt x="308" y="82"/>
                    </a:lnTo>
                    <a:lnTo>
                      <a:pt x="308" y="77"/>
                    </a:lnTo>
                    <a:lnTo>
                      <a:pt x="299" y="64"/>
                    </a:lnTo>
                    <a:lnTo>
                      <a:pt x="272" y="27"/>
                    </a:lnTo>
                    <a:lnTo>
                      <a:pt x="267" y="23"/>
                    </a:lnTo>
                    <a:lnTo>
                      <a:pt x="258" y="18"/>
                    </a:lnTo>
                    <a:lnTo>
                      <a:pt x="254" y="14"/>
                    </a:lnTo>
                    <a:lnTo>
                      <a:pt x="249" y="9"/>
                    </a:lnTo>
                    <a:lnTo>
                      <a:pt x="249" y="5"/>
                    </a:lnTo>
                    <a:lnTo>
                      <a:pt x="249" y="5"/>
                    </a:lnTo>
                    <a:lnTo>
                      <a:pt x="249" y="5"/>
                    </a:lnTo>
                    <a:lnTo>
                      <a:pt x="245" y="0"/>
                    </a:lnTo>
                    <a:lnTo>
                      <a:pt x="245" y="0"/>
                    </a:lnTo>
                    <a:lnTo>
                      <a:pt x="240" y="0"/>
                    </a:lnTo>
                    <a:lnTo>
                      <a:pt x="240" y="0"/>
                    </a:lnTo>
                    <a:lnTo>
                      <a:pt x="240" y="5"/>
                    </a:lnTo>
                    <a:lnTo>
                      <a:pt x="240" y="5"/>
                    </a:lnTo>
                    <a:lnTo>
                      <a:pt x="240" y="9"/>
                    </a:lnTo>
                    <a:lnTo>
                      <a:pt x="240" y="9"/>
                    </a:lnTo>
                    <a:lnTo>
                      <a:pt x="235" y="9"/>
                    </a:lnTo>
                    <a:lnTo>
                      <a:pt x="235" y="9"/>
                    </a:lnTo>
                    <a:lnTo>
                      <a:pt x="235" y="14"/>
                    </a:lnTo>
                    <a:lnTo>
                      <a:pt x="231" y="14"/>
                    </a:lnTo>
                    <a:lnTo>
                      <a:pt x="226" y="14"/>
                    </a:lnTo>
                    <a:lnTo>
                      <a:pt x="222" y="14"/>
                    </a:lnTo>
                    <a:lnTo>
                      <a:pt x="222" y="14"/>
                    </a:lnTo>
                    <a:lnTo>
                      <a:pt x="222" y="14"/>
                    </a:lnTo>
                    <a:lnTo>
                      <a:pt x="222" y="14"/>
                    </a:lnTo>
                    <a:lnTo>
                      <a:pt x="222" y="9"/>
                    </a:lnTo>
                    <a:lnTo>
                      <a:pt x="222" y="9"/>
                    </a:lnTo>
                    <a:lnTo>
                      <a:pt x="217" y="9"/>
                    </a:lnTo>
                    <a:lnTo>
                      <a:pt x="217" y="9"/>
                    </a:lnTo>
                    <a:lnTo>
                      <a:pt x="217" y="14"/>
                    </a:lnTo>
                    <a:lnTo>
                      <a:pt x="217" y="14"/>
                    </a:lnTo>
                    <a:lnTo>
                      <a:pt x="217" y="18"/>
                    </a:lnTo>
                    <a:lnTo>
                      <a:pt x="217" y="23"/>
                    </a:lnTo>
                    <a:lnTo>
                      <a:pt x="217" y="23"/>
                    </a:lnTo>
                    <a:lnTo>
                      <a:pt x="217" y="27"/>
                    </a:lnTo>
                    <a:lnTo>
                      <a:pt x="217" y="27"/>
                    </a:lnTo>
                    <a:lnTo>
                      <a:pt x="213" y="27"/>
                    </a:lnTo>
                    <a:lnTo>
                      <a:pt x="213" y="32"/>
                    </a:lnTo>
                    <a:lnTo>
                      <a:pt x="213" y="32"/>
                    </a:lnTo>
                    <a:lnTo>
                      <a:pt x="213" y="32"/>
                    </a:lnTo>
                    <a:lnTo>
                      <a:pt x="213" y="36"/>
                    </a:lnTo>
                    <a:lnTo>
                      <a:pt x="213" y="41"/>
                    </a:lnTo>
                    <a:lnTo>
                      <a:pt x="213" y="46"/>
                    </a:lnTo>
                    <a:lnTo>
                      <a:pt x="226" y="73"/>
                    </a:lnTo>
                    <a:lnTo>
                      <a:pt x="226" y="82"/>
                    </a:lnTo>
                    <a:lnTo>
                      <a:pt x="231" y="100"/>
                    </a:lnTo>
                    <a:lnTo>
                      <a:pt x="231" y="114"/>
                    </a:lnTo>
                    <a:lnTo>
                      <a:pt x="231" y="118"/>
                    </a:lnTo>
                    <a:lnTo>
                      <a:pt x="231" y="141"/>
                    </a:lnTo>
                    <a:lnTo>
                      <a:pt x="222" y="159"/>
                    </a:lnTo>
                    <a:lnTo>
                      <a:pt x="222" y="163"/>
                    </a:lnTo>
                    <a:lnTo>
                      <a:pt x="222" y="191"/>
                    </a:lnTo>
                    <a:lnTo>
                      <a:pt x="222" y="195"/>
                    </a:lnTo>
                    <a:lnTo>
                      <a:pt x="222" y="200"/>
                    </a:lnTo>
                    <a:lnTo>
                      <a:pt x="222" y="209"/>
                    </a:lnTo>
                    <a:lnTo>
                      <a:pt x="217" y="213"/>
                    </a:lnTo>
                    <a:lnTo>
                      <a:pt x="217" y="213"/>
                    </a:lnTo>
                    <a:lnTo>
                      <a:pt x="208" y="218"/>
                    </a:lnTo>
                    <a:lnTo>
                      <a:pt x="208" y="222"/>
                    </a:lnTo>
                    <a:lnTo>
                      <a:pt x="208" y="222"/>
                    </a:lnTo>
                    <a:lnTo>
                      <a:pt x="204" y="222"/>
                    </a:lnTo>
                    <a:lnTo>
                      <a:pt x="199" y="222"/>
                    </a:lnTo>
                    <a:lnTo>
                      <a:pt x="199" y="222"/>
                    </a:lnTo>
                    <a:lnTo>
                      <a:pt x="195" y="227"/>
                    </a:lnTo>
                    <a:lnTo>
                      <a:pt x="195" y="231"/>
                    </a:lnTo>
                    <a:lnTo>
                      <a:pt x="195" y="236"/>
                    </a:lnTo>
                    <a:lnTo>
                      <a:pt x="190" y="236"/>
                    </a:lnTo>
                    <a:lnTo>
                      <a:pt x="195" y="241"/>
                    </a:lnTo>
                    <a:lnTo>
                      <a:pt x="195" y="245"/>
                    </a:lnTo>
                    <a:lnTo>
                      <a:pt x="195" y="250"/>
                    </a:lnTo>
                    <a:lnTo>
                      <a:pt x="195" y="250"/>
                    </a:lnTo>
                    <a:lnTo>
                      <a:pt x="199" y="254"/>
                    </a:lnTo>
                    <a:lnTo>
                      <a:pt x="195" y="259"/>
                    </a:lnTo>
                    <a:lnTo>
                      <a:pt x="195" y="259"/>
                    </a:lnTo>
                    <a:lnTo>
                      <a:pt x="195" y="263"/>
                    </a:lnTo>
                    <a:lnTo>
                      <a:pt x="195" y="263"/>
                    </a:lnTo>
                    <a:lnTo>
                      <a:pt x="199" y="272"/>
                    </a:lnTo>
                    <a:lnTo>
                      <a:pt x="204" y="277"/>
                    </a:lnTo>
                    <a:lnTo>
                      <a:pt x="204" y="281"/>
                    </a:lnTo>
                    <a:lnTo>
                      <a:pt x="199" y="286"/>
                    </a:lnTo>
                    <a:lnTo>
                      <a:pt x="199" y="295"/>
                    </a:lnTo>
                    <a:lnTo>
                      <a:pt x="195" y="295"/>
                    </a:lnTo>
                    <a:lnTo>
                      <a:pt x="190" y="304"/>
                    </a:lnTo>
                    <a:lnTo>
                      <a:pt x="181" y="309"/>
                    </a:lnTo>
                    <a:lnTo>
                      <a:pt x="181" y="313"/>
                    </a:lnTo>
                    <a:lnTo>
                      <a:pt x="181" y="313"/>
                    </a:lnTo>
                    <a:lnTo>
                      <a:pt x="176" y="313"/>
                    </a:lnTo>
                    <a:lnTo>
                      <a:pt x="176" y="313"/>
                    </a:lnTo>
                    <a:lnTo>
                      <a:pt x="172" y="309"/>
                    </a:lnTo>
                    <a:lnTo>
                      <a:pt x="172" y="309"/>
                    </a:lnTo>
                    <a:lnTo>
                      <a:pt x="167" y="309"/>
                    </a:lnTo>
                    <a:lnTo>
                      <a:pt x="163" y="309"/>
                    </a:lnTo>
                    <a:lnTo>
                      <a:pt x="163" y="309"/>
                    </a:lnTo>
                    <a:lnTo>
                      <a:pt x="163" y="304"/>
                    </a:lnTo>
                    <a:lnTo>
                      <a:pt x="163" y="304"/>
                    </a:lnTo>
                    <a:lnTo>
                      <a:pt x="163" y="299"/>
                    </a:lnTo>
                    <a:lnTo>
                      <a:pt x="163" y="299"/>
                    </a:lnTo>
                    <a:lnTo>
                      <a:pt x="158" y="299"/>
                    </a:lnTo>
                    <a:lnTo>
                      <a:pt x="154" y="304"/>
                    </a:lnTo>
                    <a:lnTo>
                      <a:pt x="145" y="304"/>
                    </a:lnTo>
                    <a:lnTo>
                      <a:pt x="140" y="304"/>
                    </a:lnTo>
                    <a:lnTo>
                      <a:pt x="140" y="304"/>
                    </a:lnTo>
                    <a:lnTo>
                      <a:pt x="140" y="304"/>
                    </a:lnTo>
                    <a:lnTo>
                      <a:pt x="140" y="299"/>
                    </a:lnTo>
                    <a:lnTo>
                      <a:pt x="131" y="299"/>
                    </a:lnTo>
                    <a:lnTo>
                      <a:pt x="131" y="295"/>
                    </a:lnTo>
                    <a:lnTo>
                      <a:pt x="127" y="295"/>
                    </a:lnTo>
                    <a:lnTo>
                      <a:pt x="127" y="290"/>
                    </a:lnTo>
                    <a:lnTo>
                      <a:pt x="117" y="286"/>
                    </a:lnTo>
                    <a:lnTo>
                      <a:pt x="113" y="286"/>
                    </a:lnTo>
                    <a:lnTo>
                      <a:pt x="113" y="286"/>
                    </a:lnTo>
                    <a:lnTo>
                      <a:pt x="113" y="281"/>
                    </a:lnTo>
                    <a:lnTo>
                      <a:pt x="113" y="281"/>
                    </a:lnTo>
                    <a:lnTo>
                      <a:pt x="108" y="281"/>
                    </a:lnTo>
                    <a:lnTo>
                      <a:pt x="108" y="281"/>
                    </a:lnTo>
                    <a:lnTo>
                      <a:pt x="108" y="286"/>
                    </a:lnTo>
                    <a:lnTo>
                      <a:pt x="108" y="286"/>
                    </a:lnTo>
                    <a:lnTo>
                      <a:pt x="108" y="286"/>
                    </a:lnTo>
                    <a:lnTo>
                      <a:pt x="108" y="286"/>
                    </a:lnTo>
                    <a:lnTo>
                      <a:pt x="104" y="290"/>
                    </a:lnTo>
                    <a:lnTo>
                      <a:pt x="99" y="290"/>
                    </a:lnTo>
                    <a:lnTo>
                      <a:pt x="95" y="299"/>
                    </a:lnTo>
                    <a:lnTo>
                      <a:pt x="99" y="304"/>
                    </a:lnTo>
                    <a:lnTo>
                      <a:pt x="99" y="309"/>
                    </a:lnTo>
                    <a:lnTo>
                      <a:pt x="104" y="309"/>
                    </a:lnTo>
                    <a:lnTo>
                      <a:pt x="108" y="313"/>
                    </a:lnTo>
                    <a:lnTo>
                      <a:pt x="113" y="318"/>
                    </a:lnTo>
                    <a:lnTo>
                      <a:pt x="113" y="322"/>
                    </a:lnTo>
                    <a:lnTo>
                      <a:pt x="113" y="327"/>
                    </a:lnTo>
                    <a:lnTo>
                      <a:pt x="113" y="327"/>
                    </a:lnTo>
                    <a:lnTo>
                      <a:pt x="117" y="327"/>
                    </a:lnTo>
                    <a:lnTo>
                      <a:pt x="113" y="331"/>
                    </a:lnTo>
                    <a:lnTo>
                      <a:pt x="113" y="331"/>
                    </a:lnTo>
                    <a:lnTo>
                      <a:pt x="108" y="336"/>
                    </a:lnTo>
                    <a:lnTo>
                      <a:pt x="104" y="345"/>
                    </a:lnTo>
                    <a:lnTo>
                      <a:pt x="99" y="345"/>
                    </a:lnTo>
                    <a:lnTo>
                      <a:pt x="99" y="349"/>
                    </a:lnTo>
                    <a:lnTo>
                      <a:pt x="99" y="354"/>
                    </a:lnTo>
                    <a:lnTo>
                      <a:pt x="95" y="354"/>
                    </a:lnTo>
                    <a:lnTo>
                      <a:pt x="95" y="354"/>
                    </a:lnTo>
                    <a:lnTo>
                      <a:pt x="95" y="358"/>
                    </a:lnTo>
                    <a:lnTo>
                      <a:pt x="95" y="363"/>
                    </a:lnTo>
                    <a:lnTo>
                      <a:pt x="90" y="363"/>
                    </a:lnTo>
                    <a:lnTo>
                      <a:pt x="90" y="363"/>
                    </a:lnTo>
                    <a:lnTo>
                      <a:pt x="90" y="358"/>
                    </a:lnTo>
                    <a:lnTo>
                      <a:pt x="86" y="358"/>
                    </a:lnTo>
                    <a:lnTo>
                      <a:pt x="86" y="354"/>
                    </a:lnTo>
                    <a:lnTo>
                      <a:pt x="81" y="354"/>
                    </a:lnTo>
                    <a:lnTo>
                      <a:pt x="81" y="358"/>
                    </a:lnTo>
                    <a:lnTo>
                      <a:pt x="77" y="363"/>
                    </a:lnTo>
                    <a:lnTo>
                      <a:pt x="77" y="363"/>
                    </a:lnTo>
                    <a:lnTo>
                      <a:pt x="77" y="363"/>
                    </a:lnTo>
                    <a:lnTo>
                      <a:pt x="77" y="363"/>
                    </a:lnTo>
                    <a:lnTo>
                      <a:pt x="77" y="363"/>
                    </a:lnTo>
                    <a:lnTo>
                      <a:pt x="72" y="368"/>
                    </a:lnTo>
                    <a:lnTo>
                      <a:pt x="72" y="372"/>
                    </a:lnTo>
                    <a:lnTo>
                      <a:pt x="68" y="372"/>
                    </a:lnTo>
                    <a:lnTo>
                      <a:pt x="68" y="372"/>
                    </a:lnTo>
                    <a:lnTo>
                      <a:pt x="59" y="372"/>
                    </a:lnTo>
                    <a:lnTo>
                      <a:pt x="54" y="377"/>
                    </a:lnTo>
                    <a:lnTo>
                      <a:pt x="49" y="381"/>
                    </a:lnTo>
                    <a:lnTo>
                      <a:pt x="49" y="386"/>
                    </a:lnTo>
                    <a:lnTo>
                      <a:pt x="49" y="395"/>
                    </a:lnTo>
                    <a:lnTo>
                      <a:pt x="49" y="399"/>
                    </a:lnTo>
                    <a:lnTo>
                      <a:pt x="49" y="404"/>
                    </a:lnTo>
                    <a:lnTo>
                      <a:pt x="49" y="408"/>
                    </a:lnTo>
                    <a:lnTo>
                      <a:pt x="45" y="417"/>
                    </a:lnTo>
                    <a:lnTo>
                      <a:pt x="45" y="417"/>
                    </a:lnTo>
                    <a:lnTo>
                      <a:pt x="40" y="422"/>
                    </a:lnTo>
                    <a:lnTo>
                      <a:pt x="45" y="426"/>
                    </a:lnTo>
                    <a:lnTo>
                      <a:pt x="45" y="431"/>
                    </a:lnTo>
                    <a:lnTo>
                      <a:pt x="45" y="431"/>
                    </a:lnTo>
                    <a:lnTo>
                      <a:pt x="49" y="436"/>
                    </a:lnTo>
                    <a:lnTo>
                      <a:pt x="54" y="436"/>
                    </a:lnTo>
                    <a:lnTo>
                      <a:pt x="54" y="436"/>
                    </a:lnTo>
                    <a:lnTo>
                      <a:pt x="54" y="440"/>
                    </a:lnTo>
                    <a:lnTo>
                      <a:pt x="54" y="440"/>
                    </a:lnTo>
                    <a:lnTo>
                      <a:pt x="54" y="440"/>
                    </a:lnTo>
                    <a:lnTo>
                      <a:pt x="59" y="445"/>
                    </a:lnTo>
                    <a:lnTo>
                      <a:pt x="68" y="449"/>
                    </a:lnTo>
                    <a:lnTo>
                      <a:pt x="72" y="449"/>
                    </a:lnTo>
                    <a:lnTo>
                      <a:pt x="77" y="458"/>
                    </a:lnTo>
                    <a:lnTo>
                      <a:pt x="81" y="463"/>
                    </a:lnTo>
                    <a:lnTo>
                      <a:pt x="77" y="467"/>
                    </a:lnTo>
                    <a:lnTo>
                      <a:pt x="77" y="467"/>
                    </a:lnTo>
                    <a:lnTo>
                      <a:pt x="81" y="472"/>
                    </a:lnTo>
                    <a:lnTo>
                      <a:pt x="81" y="472"/>
                    </a:lnTo>
                    <a:lnTo>
                      <a:pt x="81" y="472"/>
                    </a:lnTo>
                    <a:lnTo>
                      <a:pt x="81" y="476"/>
                    </a:lnTo>
                    <a:lnTo>
                      <a:pt x="81" y="476"/>
                    </a:lnTo>
                    <a:lnTo>
                      <a:pt x="77" y="476"/>
                    </a:lnTo>
                    <a:lnTo>
                      <a:pt x="77" y="476"/>
                    </a:lnTo>
                    <a:lnTo>
                      <a:pt x="77" y="476"/>
                    </a:lnTo>
                    <a:lnTo>
                      <a:pt x="77" y="481"/>
                    </a:lnTo>
                    <a:lnTo>
                      <a:pt x="77" y="481"/>
                    </a:lnTo>
                    <a:lnTo>
                      <a:pt x="77" y="481"/>
                    </a:lnTo>
                    <a:lnTo>
                      <a:pt x="77" y="485"/>
                    </a:lnTo>
                    <a:lnTo>
                      <a:pt x="77" y="485"/>
                    </a:lnTo>
                    <a:lnTo>
                      <a:pt x="77" y="485"/>
                    </a:lnTo>
                    <a:lnTo>
                      <a:pt x="77" y="485"/>
                    </a:lnTo>
                    <a:lnTo>
                      <a:pt x="72" y="485"/>
                    </a:lnTo>
                    <a:lnTo>
                      <a:pt x="72" y="485"/>
                    </a:lnTo>
                    <a:lnTo>
                      <a:pt x="72" y="495"/>
                    </a:lnTo>
                    <a:lnTo>
                      <a:pt x="68" y="499"/>
                    </a:lnTo>
                    <a:lnTo>
                      <a:pt x="68" y="508"/>
                    </a:lnTo>
                    <a:lnTo>
                      <a:pt x="63" y="513"/>
                    </a:lnTo>
                    <a:lnTo>
                      <a:pt x="63" y="517"/>
                    </a:lnTo>
                    <a:lnTo>
                      <a:pt x="63" y="517"/>
                    </a:lnTo>
                    <a:lnTo>
                      <a:pt x="68" y="526"/>
                    </a:lnTo>
                    <a:lnTo>
                      <a:pt x="68" y="531"/>
                    </a:lnTo>
                    <a:lnTo>
                      <a:pt x="68" y="535"/>
                    </a:lnTo>
                    <a:lnTo>
                      <a:pt x="72" y="535"/>
                    </a:lnTo>
                    <a:lnTo>
                      <a:pt x="72" y="535"/>
                    </a:lnTo>
                    <a:lnTo>
                      <a:pt x="72" y="535"/>
                    </a:lnTo>
                    <a:lnTo>
                      <a:pt x="77" y="535"/>
                    </a:lnTo>
                    <a:lnTo>
                      <a:pt x="77" y="535"/>
                    </a:lnTo>
                    <a:lnTo>
                      <a:pt x="77" y="535"/>
                    </a:lnTo>
                    <a:lnTo>
                      <a:pt x="77" y="535"/>
                    </a:lnTo>
                    <a:lnTo>
                      <a:pt x="81" y="540"/>
                    </a:lnTo>
                    <a:lnTo>
                      <a:pt x="86" y="540"/>
                    </a:lnTo>
                    <a:lnTo>
                      <a:pt x="86" y="535"/>
                    </a:lnTo>
                    <a:lnTo>
                      <a:pt x="86" y="535"/>
                    </a:lnTo>
                    <a:lnTo>
                      <a:pt x="90" y="531"/>
                    </a:lnTo>
                    <a:lnTo>
                      <a:pt x="90" y="531"/>
                    </a:lnTo>
                    <a:lnTo>
                      <a:pt x="90" y="526"/>
                    </a:lnTo>
                    <a:lnTo>
                      <a:pt x="104" y="526"/>
                    </a:lnTo>
                    <a:lnTo>
                      <a:pt x="108" y="522"/>
                    </a:lnTo>
                    <a:lnTo>
                      <a:pt x="108" y="517"/>
                    </a:lnTo>
                    <a:lnTo>
                      <a:pt x="108" y="508"/>
                    </a:lnTo>
                    <a:lnTo>
                      <a:pt x="108" y="504"/>
                    </a:lnTo>
                    <a:lnTo>
                      <a:pt x="113" y="504"/>
                    </a:lnTo>
                    <a:lnTo>
                      <a:pt x="117" y="499"/>
                    </a:lnTo>
                    <a:lnTo>
                      <a:pt x="117" y="499"/>
                    </a:lnTo>
                    <a:lnTo>
                      <a:pt x="117" y="499"/>
                    </a:lnTo>
                    <a:lnTo>
                      <a:pt x="122" y="495"/>
                    </a:lnTo>
                    <a:lnTo>
                      <a:pt x="127" y="495"/>
                    </a:lnTo>
                    <a:lnTo>
                      <a:pt x="127" y="485"/>
                    </a:lnTo>
                    <a:lnTo>
                      <a:pt x="127" y="485"/>
                    </a:lnTo>
                    <a:lnTo>
                      <a:pt x="131" y="485"/>
                    </a:lnTo>
                    <a:lnTo>
                      <a:pt x="131" y="481"/>
                    </a:lnTo>
                    <a:lnTo>
                      <a:pt x="136" y="485"/>
                    </a:lnTo>
                    <a:lnTo>
                      <a:pt x="136" y="485"/>
                    </a:lnTo>
                    <a:lnTo>
                      <a:pt x="136" y="485"/>
                    </a:lnTo>
                    <a:lnTo>
                      <a:pt x="136" y="490"/>
                    </a:lnTo>
                    <a:lnTo>
                      <a:pt x="136" y="490"/>
                    </a:lnTo>
                    <a:lnTo>
                      <a:pt x="136" y="490"/>
                    </a:lnTo>
                    <a:lnTo>
                      <a:pt x="136" y="495"/>
                    </a:lnTo>
                    <a:lnTo>
                      <a:pt x="136" y="495"/>
                    </a:lnTo>
                    <a:lnTo>
                      <a:pt x="140" y="490"/>
                    </a:lnTo>
                    <a:lnTo>
                      <a:pt x="145" y="490"/>
                    </a:lnTo>
                    <a:lnTo>
                      <a:pt x="149" y="490"/>
                    </a:lnTo>
                    <a:lnTo>
                      <a:pt x="158" y="495"/>
                    </a:lnTo>
                    <a:lnTo>
                      <a:pt x="163" y="499"/>
                    </a:lnTo>
                    <a:lnTo>
                      <a:pt x="167" y="495"/>
                    </a:lnTo>
                    <a:lnTo>
                      <a:pt x="172" y="490"/>
                    </a:lnTo>
                    <a:lnTo>
                      <a:pt x="176" y="490"/>
                    </a:lnTo>
                    <a:lnTo>
                      <a:pt x="176" y="490"/>
                    </a:lnTo>
                    <a:lnTo>
                      <a:pt x="181" y="485"/>
                    </a:lnTo>
                    <a:lnTo>
                      <a:pt x="181" y="485"/>
                    </a:lnTo>
                    <a:lnTo>
                      <a:pt x="181" y="485"/>
                    </a:lnTo>
                    <a:lnTo>
                      <a:pt x="172" y="476"/>
                    </a:lnTo>
                    <a:lnTo>
                      <a:pt x="172" y="476"/>
                    </a:lnTo>
                    <a:lnTo>
                      <a:pt x="167" y="476"/>
                    </a:lnTo>
                    <a:lnTo>
                      <a:pt x="167" y="476"/>
                    </a:lnTo>
                    <a:lnTo>
                      <a:pt x="163" y="476"/>
                    </a:lnTo>
                    <a:lnTo>
                      <a:pt x="163" y="472"/>
                    </a:lnTo>
                    <a:lnTo>
                      <a:pt x="158" y="472"/>
                    </a:lnTo>
                    <a:lnTo>
                      <a:pt x="154" y="463"/>
                    </a:lnTo>
                    <a:lnTo>
                      <a:pt x="154" y="463"/>
                    </a:lnTo>
                    <a:lnTo>
                      <a:pt x="149" y="458"/>
                    </a:lnTo>
                    <a:lnTo>
                      <a:pt x="145" y="458"/>
                    </a:lnTo>
                    <a:lnTo>
                      <a:pt x="140" y="449"/>
                    </a:lnTo>
                    <a:lnTo>
                      <a:pt x="140" y="449"/>
                    </a:lnTo>
                    <a:lnTo>
                      <a:pt x="136" y="445"/>
                    </a:lnTo>
                    <a:lnTo>
                      <a:pt x="131" y="445"/>
                    </a:lnTo>
                    <a:lnTo>
                      <a:pt x="131" y="445"/>
                    </a:lnTo>
                    <a:lnTo>
                      <a:pt x="127" y="445"/>
                    </a:lnTo>
                    <a:lnTo>
                      <a:pt x="122" y="445"/>
                    </a:lnTo>
                    <a:lnTo>
                      <a:pt x="117" y="449"/>
                    </a:lnTo>
                    <a:lnTo>
                      <a:pt x="117" y="445"/>
                    </a:lnTo>
                    <a:lnTo>
                      <a:pt x="108" y="440"/>
                    </a:lnTo>
                    <a:lnTo>
                      <a:pt x="108" y="436"/>
                    </a:lnTo>
                    <a:lnTo>
                      <a:pt x="95" y="431"/>
                    </a:lnTo>
                    <a:lnTo>
                      <a:pt x="95" y="426"/>
                    </a:lnTo>
                    <a:lnTo>
                      <a:pt x="90" y="422"/>
                    </a:lnTo>
                    <a:lnTo>
                      <a:pt x="95" y="417"/>
                    </a:lnTo>
                    <a:lnTo>
                      <a:pt x="95" y="408"/>
                    </a:lnTo>
                    <a:lnTo>
                      <a:pt x="95" y="404"/>
                    </a:lnTo>
                    <a:lnTo>
                      <a:pt x="104" y="395"/>
                    </a:lnTo>
                    <a:lnTo>
                      <a:pt x="104" y="390"/>
                    </a:lnTo>
                    <a:lnTo>
                      <a:pt x="108" y="386"/>
                    </a:lnTo>
                    <a:lnTo>
                      <a:pt x="113" y="386"/>
                    </a:lnTo>
                    <a:lnTo>
                      <a:pt x="117" y="386"/>
                    </a:lnTo>
                    <a:lnTo>
                      <a:pt x="122" y="386"/>
                    </a:lnTo>
                    <a:lnTo>
                      <a:pt x="131" y="386"/>
                    </a:lnTo>
                    <a:lnTo>
                      <a:pt x="131" y="386"/>
                    </a:lnTo>
                    <a:lnTo>
                      <a:pt x="136" y="386"/>
                    </a:lnTo>
                    <a:lnTo>
                      <a:pt x="154" y="404"/>
                    </a:lnTo>
                    <a:lnTo>
                      <a:pt x="154" y="413"/>
                    </a:lnTo>
                    <a:lnTo>
                      <a:pt x="154" y="413"/>
                    </a:lnTo>
                    <a:lnTo>
                      <a:pt x="154" y="413"/>
                    </a:lnTo>
                    <a:lnTo>
                      <a:pt x="158" y="413"/>
                    </a:lnTo>
                    <a:lnTo>
                      <a:pt x="158" y="417"/>
                    </a:lnTo>
                    <a:lnTo>
                      <a:pt x="163" y="417"/>
                    </a:lnTo>
                    <a:lnTo>
                      <a:pt x="163" y="417"/>
                    </a:lnTo>
                    <a:lnTo>
                      <a:pt x="158" y="417"/>
                    </a:lnTo>
                    <a:lnTo>
                      <a:pt x="154" y="417"/>
                    </a:lnTo>
                    <a:lnTo>
                      <a:pt x="154" y="417"/>
                    </a:lnTo>
                    <a:lnTo>
                      <a:pt x="154" y="417"/>
                    </a:lnTo>
                    <a:lnTo>
                      <a:pt x="158" y="422"/>
                    </a:lnTo>
                    <a:lnTo>
                      <a:pt x="158" y="422"/>
                    </a:lnTo>
                    <a:lnTo>
                      <a:pt x="158" y="422"/>
                    </a:lnTo>
                    <a:lnTo>
                      <a:pt x="158" y="422"/>
                    </a:lnTo>
                    <a:lnTo>
                      <a:pt x="163" y="422"/>
                    </a:lnTo>
                    <a:lnTo>
                      <a:pt x="163" y="422"/>
                    </a:lnTo>
                    <a:lnTo>
                      <a:pt x="163" y="417"/>
                    </a:lnTo>
                    <a:lnTo>
                      <a:pt x="167" y="413"/>
                    </a:lnTo>
                    <a:lnTo>
                      <a:pt x="172" y="408"/>
                    </a:lnTo>
                    <a:lnTo>
                      <a:pt x="176" y="404"/>
                    </a:lnTo>
                    <a:lnTo>
                      <a:pt x="181" y="404"/>
                    </a:lnTo>
                    <a:lnTo>
                      <a:pt x="181" y="404"/>
                    </a:lnTo>
                    <a:lnTo>
                      <a:pt x="181" y="404"/>
                    </a:lnTo>
                    <a:lnTo>
                      <a:pt x="181" y="404"/>
                    </a:lnTo>
                    <a:lnTo>
                      <a:pt x="186" y="399"/>
                    </a:lnTo>
                    <a:lnTo>
                      <a:pt x="186" y="399"/>
                    </a:lnTo>
                    <a:lnTo>
                      <a:pt x="204" y="386"/>
                    </a:lnTo>
                    <a:lnTo>
                      <a:pt x="213" y="381"/>
                    </a:lnTo>
                    <a:lnTo>
                      <a:pt x="222" y="381"/>
                    </a:lnTo>
                    <a:lnTo>
                      <a:pt x="231" y="377"/>
                    </a:lnTo>
                    <a:lnTo>
                      <a:pt x="240" y="381"/>
                    </a:lnTo>
                    <a:lnTo>
                      <a:pt x="249" y="386"/>
                    </a:lnTo>
                    <a:lnTo>
                      <a:pt x="249" y="386"/>
                    </a:lnTo>
                    <a:lnTo>
                      <a:pt x="254" y="386"/>
                    </a:lnTo>
                    <a:lnTo>
                      <a:pt x="258" y="390"/>
                    </a:lnTo>
                    <a:lnTo>
                      <a:pt x="263" y="395"/>
                    </a:lnTo>
                    <a:lnTo>
                      <a:pt x="276" y="399"/>
                    </a:lnTo>
                    <a:lnTo>
                      <a:pt x="281" y="404"/>
                    </a:lnTo>
                    <a:lnTo>
                      <a:pt x="285" y="408"/>
                    </a:lnTo>
                    <a:lnTo>
                      <a:pt x="303" y="422"/>
                    </a:lnTo>
                    <a:lnTo>
                      <a:pt x="313" y="426"/>
                    </a:lnTo>
                    <a:lnTo>
                      <a:pt x="335" y="436"/>
                    </a:lnTo>
                    <a:lnTo>
                      <a:pt x="353" y="440"/>
                    </a:lnTo>
                    <a:lnTo>
                      <a:pt x="367" y="449"/>
                    </a:lnTo>
                    <a:lnTo>
                      <a:pt x="372" y="454"/>
                    </a:lnTo>
                    <a:lnTo>
                      <a:pt x="376" y="454"/>
                    </a:lnTo>
                    <a:lnTo>
                      <a:pt x="376" y="458"/>
                    </a:lnTo>
                    <a:lnTo>
                      <a:pt x="376" y="458"/>
                    </a:lnTo>
                    <a:lnTo>
                      <a:pt x="376" y="463"/>
                    </a:lnTo>
                    <a:lnTo>
                      <a:pt x="381" y="463"/>
                    </a:lnTo>
                    <a:lnTo>
                      <a:pt x="381" y="463"/>
                    </a:lnTo>
                    <a:lnTo>
                      <a:pt x="385" y="463"/>
                    </a:lnTo>
                    <a:lnTo>
                      <a:pt x="385" y="454"/>
                    </a:lnTo>
                    <a:lnTo>
                      <a:pt x="385" y="454"/>
                    </a:lnTo>
                    <a:lnTo>
                      <a:pt x="385" y="449"/>
                    </a:lnTo>
                    <a:lnTo>
                      <a:pt x="390" y="440"/>
                    </a:lnTo>
                    <a:lnTo>
                      <a:pt x="390" y="436"/>
                    </a:lnTo>
                    <a:lnTo>
                      <a:pt x="390" y="436"/>
                    </a:lnTo>
                    <a:lnTo>
                      <a:pt x="390" y="431"/>
                    </a:lnTo>
                    <a:lnTo>
                      <a:pt x="390" y="422"/>
                    </a:lnTo>
                    <a:lnTo>
                      <a:pt x="390" y="417"/>
                    </a:lnTo>
                    <a:lnTo>
                      <a:pt x="390" y="413"/>
                    </a:lnTo>
                    <a:lnTo>
                      <a:pt x="399" y="395"/>
                    </a:lnTo>
                    <a:lnTo>
                      <a:pt x="412" y="372"/>
                    </a:lnTo>
                    <a:lnTo>
                      <a:pt x="417" y="368"/>
                    </a:lnTo>
                    <a:lnTo>
                      <a:pt x="430" y="354"/>
                    </a:lnTo>
                    <a:lnTo>
                      <a:pt x="440" y="340"/>
                    </a:lnTo>
                    <a:lnTo>
                      <a:pt x="453" y="331"/>
                    </a:lnTo>
                    <a:lnTo>
                      <a:pt x="467" y="322"/>
                    </a:lnTo>
                    <a:lnTo>
                      <a:pt x="480" y="318"/>
                    </a:lnTo>
                    <a:lnTo>
                      <a:pt x="480" y="318"/>
                    </a:lnTo>
                    <a:lnTo>
                      <a:pt x="485" y="318"/>
                    </a:lnTo>
                    <a:lnTo>
                      <a:pt x="485" y="322"/>
                    </a:lnTo>
                    <a:lnTo>
                      <a:pt x="485" y="322"/>
                    </a:lnTo>
                    <a:lnTo>
                      <a:pt x="485" y="322"/>
                    </a:lnTo>
                    <a:lnTo>
                      <a:pt x="485" y="322"/>
                    </a:lnTo>
                    <a:lnTo>
                      <a:pt x="485" y="322"/>
                    </a:lnTo>
                    <a:lnTo>
                      <a:pt x="494" y="327"/>
                    </a:lnTo>
                    <a:lnTo>
                      <a:pt x="499" y="327"/>
                    </a:lnTo>
                    <a:lnTo>
                      <a:pt x="499" y="327"/>
                    </a:lnTo>
                    <a:lnTo>
                      <a:pt x="508" y="322"/>
                    </a:lnTo>
                    <a:lnTo>
                      <a:pt x="521" y="327"/>
                    </a:lnTo>
                    <a:lnTo>
                      <a:pt x="526" y="327"/>
                    </a:lnTo>
                    <a:lnTo>
                      <a:pt x="526" y="322"/>
                    </a:lnTo>
                    <a:lnTo>
                      <a:pt x="521" y="322"/>
                    </a:lnTo>
                    <a:lnTo>
                      <a:pt x="521" y="322"/>
                    </a:lnTo>
                    <a:lnTo>
                      <a:pt x="521" y="318"/>
                    </a:lnTo>
                    <a:lnTo>
                      <a:pt x="521" y="318"/>
                    </a:lnTo>
                    <a:lnTo>
                      <a:pt x="521" y="318"/>
                    </a:lnTo>
                    <a:lnTo>
                      <a:pt x="521" y="313"/>
                    </a:lnTo>
                    <a:lnTo>
                      <a:pt x="521" y="313"/>
                    </a:lnTo>
                    <a:lnTo>
                      <a:pt x="521" y="313"/>
                    </a:lnTo>
                    <a:lnTo>
                      <a:pt x="526" y="313"/>
                    </a:lnTo>
                    <a:lnTo>
                      <a:pt x="526" y="309"/>
                    </a:lnTo>
                    <a:lnTo>
                      <a:pt x="526" y="309"/>
                    </a:lnTo>
                    <a:lnTo>
                      <a:pt x="526" y="309"/>
                    </a:lnTo>
                    <a:lnTo>
                      <a:pt x="526" y="309"/>
                    </a:lnTo>
                    <a:lnTo>
                      <a:pt x="526" y="309"/>
                    </a:lnTo>
                    <a:lnTo>
                      <a:pt x="530" y="309"/>
                    </a:lnTo>
                    <a:lnTo>
                      <a:pt x="530" y="313"/>
                    </a:lnTo>
                    <a:lnTo>
                      <a:pt x="530" y="313"/>
                    </a:lnTo>
                    <a:lnTo>
                      <a:pt x="530" y="313"/>
                    </a:lnTo>
                    <a:lnTo>
                      <a:pt x="535" y="318"/>
                    </a:lnTo>
                    <a:lnTo>
                      <a:pt x="535" y="318"/>
                    </a:lnTo>
                    <a:lnTo>
                      <a:pt x="539" y="318"/>
                    </a:lnTo>
                    <a:lnTo>
                      <a:pt x="544" y="318"/>
                    </a:lnTo>
                    <a:lnTo>
                      <a:pt x="548" y="318"/>
                    </a:lnTo>
                    <a:lnTo>
                      <a:pt x="548" y="313"/>
                    </a:lnTo>
                    <a:lnTo>
                      <a:pt x="548" y="313"/>
                    </a:lnTo>
                    <a:lnTo>
                      <a:pt x="548" y="313"/>
                    </a:lnTo>
                    <a:lnTo>
                      <a:pt x="544" y="309"/>
                    </a:lnTo>
                    <a:lnTo>
                      <a:pt x="548" y="309"/>
                    </a:lnTo>
                    <a:lnTo>
                      <a:pt x="553" y="309"/>
                    </a:lnTo>
                    <a:lnTo>
                      <a:pt x="553" y="309"/>
                    </a:lnTo>
                    <a:lnTo>
                      <a:pt x="553" y="309"/>
                    </a:lnTo>
                    <a:lnTo>
                      <a:pt x="553" y="309"/>
                    </a:lnTo>
                    <a:lnTo>
                      <a:pt x="553" y="304"/>
                    </a:lnTo>
                    <a:lnTo>
                      <a:pt x="558" y="304"/>
                    </a:lnTo>
                    <a:lnTo>
                      <a:pt x="558" y="304"/>
                    </a:lnTo>
                    <a:lnTo>
                      <a:pt x="562" y="304"/>
                    </a:lnTo>
                    <a:lnTo>
                      <a:pt x="558" y="304"/>
                    </a:lnTo>
                    <a:lnTo>
                      <a:pt x="558" y="304"/>
                    </a:lnTo>
                    <a:lnTo>
                      <a:pt x="558" y="304"/>
                    </a:lnTo>
                    <a:lnTo>
                      <a:pt x="558" y="299"/>
                    </a:lnTo>
                    <a:lnTo>
                      <a:pt x="558" y="299"/>
                    </a:lnTo>
                    <a:lnTo>
                      <a:pt x="558" y="295"/>
                    </a:lnTo>
                    <a:lnTo>
                      <a:pt x="558" y="295"/>
                    </a:lnTo>
                    <a:lnTo>
                      <a:pt x="567" y="295"/>
                    </a:lnTo>
                    <a:lnTo>
                      <a:pt x="567" y="295"/>
                    </a:lnTo>
                    <a:lnTo>
                      <a:pt x="571" y="290"/>
                    </a:lnTo>
                    <a:lnTo>
                      <a:pt x="571" y="290"/>
                    </a:lnTo>
                    <a:lnTo>
                      <a:pt x="580" y="290"/>
                    </a:lnTo>
                    <a:lnTo>
                      <a:pt x="585" y="286"/>
                    </a:lnTo>
                    <a:lnTo>
                      <a:pt x="585" y="286"/>
                    </a:lnTo>
                    <a:lnTo>
                      <a:pt x="589" y="290"/>
                    </a:lnTo>
                    <a:lnTo>
                      <a:pt x="589" y="290"/>
                    </a:lnTo>
                    <a:lnTo>
                      <a:pt x="594" y="290"/>
                    </a:lnTo>
                    <a:lnTo>
                      <a:pt x="594" y="290"/>
                    </a:lnTo>
                    <a:lnTo>
                      <a:pt x="594" y="290"/>
                    </a:lnTo>
                    <a:lnTo>
                      <a:pt x="594" y="286"/>
                    </a:lnTo>
                    <a:lnTo>
                      <a:pt x="594" y="286"/>
                    </a:lnTo>
                    <a:lnTo>
                      <a:pt x="598" y="281"/>
                    </a:lnTo>
                    <a:lnTo>
                      <a:pt x="598" y="277"/>
                    </a:lnTo>
                    <a:lnTo>
                      <a:pt x="598" y="277"/>
                    </a:lnTo>
                    <a:lnTo>
                      <a:pt x="598" y="277"/>
                    </a:lnTo>
                    <a:lnTo>
                      <a:pt x="603" y="272"/>
                    </a:lnTo>
                    <a:lnTo>
                      <a:pt x="603" y="272"/>
                    </a:lnTo>
                    <a:lnTo>
                      <a:pt x="603" y="272"/>
                    </a:lnTo>
                    <a:lnTo>
                      <a:pt x="603" y="272"/>
                    </a:lnTo>
                    <a:lnTo>
                      <a:pt x="603" y="268"/>
                    </a:lnTo>
                    <a:lnTo>
                      <a:pt x="607" y="272"/>
                    </a:lnTo>
                    <a:lnTo>
                      <a:pt x="607" y="268"/>
                    </a:lnTo>
                    <a:lnTo>
                      <a:pt x="607" y="268"/>
                    </a:lnTo>
                    <a:lnTo>
                      <a:pt x="612" y="268"/>
                    </a:lnTo>
                    <a:lnTo>
                      <a:pt x="612" y="268"/>
                    </a:lnTo>
                    <a:lnTo>
                      <a:pt x="616" y="268"/>
                    </a:lnTo>
                    <a:lnTo>
                      <a:pt x="616" y="263"/>
                    </a:lnTo>
                    <a:lnTo>
                      <a:pt x="616" y="263"/>
                    </a:lnTo>
                    <a:lnTo>
                      <a:pt x="621" y="263"/>
                    </a:lnTo>
                    <a:lnTo>
                      <a:pt x="621" y="263"/>
                    </a:lnTo>
                    <a:lnTo>
                      <a:pt x="621" y="259"/>
                    </a:lnTo>
                    <a:lnTo>
                      <a:pt x="621" y="259"/>
                    </a:lnTo>
                    <a:lnTo>
                      <a:pt x="616" y="259"/>
                    </a:lnTo>
                    <a:moveTo>
                      <a:pt x="430" y="173"/>
                    </a:moveTo>
                    <a:lnTo>
                      <a:pt x="430" y="173"/>
                    </a:lnTo>
                    <a:lnTo>
                      <a:pt x="426" y="168"/>
                    </a:lnTo>
                    <a:lnTo>
                      <a:pt x="426" y="168"/>
                    </a:lnTo>
                    <a:lnTo>
                      <a:pt x="426" y="168"/>
                    </a:lnTo>
                    <a:lnTo>
                      <a:pt x="430" y="168"/>
                    </a:lnTo>
                    <a:lnTo>
                      <a:pt x="430" y="168"/>
                    </a:lnTo>
                    <a:lnTo>
                      <a:pt x="430" y="168"/>
                    </a:lnTo>
                    <a:lnTo>
                      <a:pt x="435" y="173"/>
                    </a:lnTo>
                    <a:lnTo>
                      <a:pt x="440" y="173"/>
                    </a:lnTo>
                    <a:lnTo>
                      <a:pt x="440" y="173"/>
                    </a:lnTo>
                    <a:lnTo>
                      <a:pt x="435" y="173"/>
                    </a:lnTo>
                    <a:lnTo>
                      <a:pt x="430" y="173"/>
                    </a:lnTo>
                    <a:moveTo>
                      <a:pt x="485" y="195"/>
                    </a:moveTo>
                    <a:lnTo>
                      <a:pt x="485" y="195"/>
                    </a:lnTo>
                    <a:lnTo>
                      <a:pt x="485" y="195"/>
                    </a:lnTo>
                    <a:lnTo>
                      <a:pt x="485" y="195"/>
                    </a:lnTo>
                    <a:lnTo>
                      <a:pt x="485" y="195"/>
                    </a:lnTo>
                    <a:moveTo>
                      <a:pt x="571" y="241"/>
                    </a:moveTo>
                    <a:lnTo>
                      <a:pt x="571" y="241"/>
                    </a:lnTo>
                    <a:lnTo>
                      <a:pt x="571" y="241"/>
                    </a:lnTo>
                    <a:lnTo>
                      <a:pt x="558" y="231"/>
                    </a:lnTo>
                    <a:lnTo>
                      <a:pt x="567" y="236"/>
                    </a:lnTo>
                    <a:lnTo>
                      <a:pt x="571" y="236"/>
                    </a:lnTo>
                    <a:lnTo>
                      <a:pt x="571" y="236"/>
                    </a:lnTo>
                    <a:lnTo>
                      <a:pt x="576" y="241"/>
                    </a:lnTo>
                    <a:lnTo>
                      <a:pt x="576" y="241"/>
                    </a:lnTo>
                    <a:lnTo>
                      <a:pt x="576" y="241"/>
                    </a:lnTo>
                    <a:lnTo>
                      <a:pt x="571" y="241"/>
                    </a:lnTo>
                    <a:lnTo>
                      <a:pt x="571" y="245"/>
                    </a:lnTo>
                    <a:lnTo>
                      <a:pt x="571" y="245"/>
                    </a:lnTo>
                    <a:lnTo>
                      <a:pt x="567" y="245"/>
                    </a:lnTo>
                    <a:lnTo>
                      <a:pt x="567" y="245"/>
                    </a:lnTo>
                    <a:lnTo>
                      <a:pt x="567" y="245"/>
                    </a:lnTo>
                    <a:lnTo>
                      <a:pt x="567" y="241"/>
                    </a:lnTo>
                    <a:lnTo>
                      <a:pt x="571" y="241"/>
                    </a:lnTo>
                    <a:moveTo>
                      <a:pt x="172" y="46"/>
                    </a:moveTo>
                    <a:lnTo>
                      <a:pt x="172" y="46"/>
                    </a:lnTo>
                    <a:lnTo>
                      <a:pt x="172" y="46"/>
                    </a:lnTo>
                    <a:lnTo>
                      <a:pt x="172" y="41"/>
                    </a:lnTo>
                    <a:lnTo>
                      <a:pt x="172" y="41"/>
                    </a:lnTo>
                    <a:lnTo>
                      <a:pt x="172" y="41"/>
                    </a:lnTo>
                    <a:lnTo>
                      <a:pt x="172" y="36"/>
                    </a:lnTo>
                    <a:lnTo>
                      <a:pt x="172" y="36"/>
                    </a:lnTo>
                    <a:lnTo>
                      <a:pt x="176" y="36"/>
                    </a:lnTo>
                    <a:lnTo>
                      <a:pt x="181" y="36"/>
                    </a:lnTo>
                    <a:lnTo>
                      <a:pt x="181" y="41"/>
                    </a:lnTo>
                    <a:lnTo>
                      <a:pt x="186" y="41"/>
                    </a:lnTo>
                    <a:lnTo>
                      <a:pt x="190" y="46"/>
                    </a:lnTo>
                    <a:lnTo>
                      <a:pt x="190" y="46"/>
                    </a:lnTo>
                    <a:lnTo>
                      <a:pt x="190" y="50"/>
                    </a:lnTo>
                    <a:lnTo>
                      <a:pt x="186" y="50"/>
                    </a:lnTo>
                    <a:lnTo>
                      <a:pt x="186" y="50"/>
                    </a:lnTo>
                    <a:lnTo>
                      <a:pt x="186" y="55"/>
                    </a:lnTo>
                    <a:lnTo>
                      <a:pt x="181" y="55"/>
                    </a:lnTo>
                    <a:lnTo>
                      <a:pt x="181" y="55"/>
                    </a:lnTo>
                    <a:lnTo>
                      <a:pt x="181" y="55"/>
                    </a:lnTo>
                    <a:lnTo>
                      <a:pt x="176" y="50"/>
                    </a:lnTo>
                    <a:lnTo>
                      <a:pt x="172" y="50"/>
                    </a:lnTo>
                    <a:lnTo>
                      <a:pt x="172" y="46"/>
                    </a:lnTo>
                    <a:moveTo>
                      <a:pt x="158" y="14"/>
                    </a:moveTo>
                    <a:lnTo>
                      <a:pt x="158" y="14"/>
                    </a:lnTo>
                    <a:lnTo>
                      <a:pt x="154" y="9"/>
                    </a:lnTo>
                    <a:lnTo>
                      <a:pt x="154" y="9"/>
                    </a:lnTo>
                    <a:lnTo>
                      <a:pt x="154" y="9"/>
                    </a:lnTo>
                    <a:lnTo>
                      <a:pt x="154" y="9"/>
                    </a:lnTo>
                    <a:lnTo>
                      <a:pt x="158" y="9"/>
                    </a:lnTo>
                    <a:lnTo>
                      <a:pt x="158" y="9"/>
                    </a:lnTo>
                    <a:lnTo>
                      <a:pt x="158" y="9"/>
                    </a:lnTo>
                    <a:lnTo>
                      <a:pt x="158" y="9"/>
                    </a:lnTo>
                    <a:lnTo>
                      <a:pt x="158" y="9"/>
                    </a:lnTo>
                    <a:lnTo>
                      <a:pt x="163" y="9"/>
                    </a:lnTo>
                    <a:lnTo>
                      <a:pt x="163" y="9"/>
                    </a:lnTo>
                    <a:lnTo>
                      <a:pt x="163" y="14"/>
                    </a:lnTo>
                    <a:lnTo>
                      <a:pt x="163" y="27"/>
                    </a:lnTo>
                    <a:lnTo>
                      <a:pt x="163" y="32"/>
                    </a:lnTo>
                    <a:lnTo>
                      <a:pt x="163" y="32"/>
                    </a:lnTo>
                    <a:lnTo>
                      <a:pt x="158" y="32"/>
                    </a:lnTo>
                    <a:lnTo>
                      <a:pt x="158" y="32"/>
                    </a:lnTo>
                    <a:lnTo>
                      <a:pt x="163" y="32"/>
                    </a:lnTo>
                    <a:lnTo>
                      <a:pt x="158" y="27"/>
                    </a:lnTo>
                    <a:lnTo>
                      <a:pt x="158" y="23"/>
                    </a:lnTo>
                    <a:lnTo>
                      <a:pt x="158" y="18"/>
                    </a:lnTo>
                    <a:lnTo>
                      <a:pt x="158" y="14"/>
                    </a:lnTo>
                    <a:lnTo>
                      <a:pt x="158" y="14"/>
                    </a:lnTo>
                    <a:moveTo>
                      <a:pt x="9" y="440"/>
                    </a:moveTo>
                    <a:lnTo>
                      <a:pt x="9" y="440"/>
                    </a:lnTo>
                    <a:lnTo>
                      <a:pt x="9" y="440"/>
                    </a:lnTo>
                    <a:lnTo>
                      <a:pt x="9" y="440"/>
                    </a:lnTo>
                    <a:lnTo>
                      <a:pt x="9" y="436"/>
                    </a:lnTo>
                    <a:lnTo>
                      <a:pt x="9" y="436"/>
                    </a:lnTo>
                    <a:lnTo>
                      <a:pt x="13" y="431"/>
                    </a:lnTo>
                    <a:lnTo>
                      <a:pt x="13" y="431"/>
                    </a:lnTo>
                    <a:lnTo>
                      <a:pt x="13" y="431"/>
                    </a:lnTo>
                    <a:lnTo>
                      <a:pt x="18" y="431"/>
                    </a:lnTo>
                    <a:lnTo>
                      <a:pt x="18" y="431"/>
                    </a:lnTo>
                    <a:lnTo>
                      <a:pt x="22" y="431"/>
                    </a:lnTo>
                    <a:lnTo>
                      <a:pt x="22" y="431"/>
                    </a:lnTo>
                    <a:lnTo>
                      <a:pt x="22" y="431"/>
                    </a:lnTo>
                    <a:lnTo>
                      <a:pt x="22" y="436"/>
                    </a:lnTo>
                    <a:lnTo>
                      <a:pt x="18" y="440"/>
                    </a:lnTo>
                    <a:lnTo>
                      <a:pt x="18" y="440"/>
                    </a:lnTo>
                    <a:lnTo>
                      <a:pt x="18" y="445"/>
                    </a:lnTo>
                    <a:lnTo>
                      <a:pt x="18" y="449"/>
                    </a:lnTo>
                    <a:lnTo>
                      <a:pt x="18" y="449"/>
                    </a:lnTo>
                    <a:lnTo>
                      <a:pt x="13" y="454"/>
                    </a:lnTo>
                    <a:lnTo>
                      <a:pt x="9" y="454"/>
                    </a:lnTo>
                    <a:lnTo>
                      <a:pt x="9" y="454"/>
                    </a:lnTo>
                    <a:lnTo>
                      <a:pt x="9" y="449"/>
                    </a:lnTo>
                    <a:lnTo>
                      <a:pt x="9" y="449"/>
                    </a:lnTo>
                    <a:lnTo>
                      <a:pt x="9" y="449"/>
                    </a:lnTo>
                    <a:lnTo>
                      <a:pt x="9" y="449"/>
                    </a:lnTo>
                    <a:lnTo>
                      <a:pt x="9" y="445"/>
                    </a:lnTo>
                    <a:lnTo>
                      <a:pt x="9" y="445"/>
                    </a:lnTo>
                    <a:lnTo>
                      <a:pt x="9" y="440"/>
                    </a:lnTo>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微软雅黑" panose="020B0503020204020204" pitchFamily="34" charset="-122"/>
                  <a:ea typeface="+mn-ea"/>
                  <a:cs typeface="+mn-cs"/>
                </a:endParaRPr>
              </a:p>
            </p:txBody>
          </p:sp>
          <p:sp>
            <p:nvSpPr>
              <p:cNvPr id="134" name="Freeform 32"/>
              <p:cNvSpPr/>
              <p:nvPr/>
            </p:nvSpPr>
            <p:spPr bwMode="auto">
              <a:xfrm>
                <a:off x="2614613" y="2527300"/>
                <a:ext cx="230188" cy="187325"/>
              </a:xfrm>
              <a:custGeom>
                <a:avLst/>
                <a:gdLst>
                  <a:gd name="T0" fmla="*/ 4 w 145"/>
                  <a:gd name="T1" fmla="*/ 91 h 118"/>
                  <a:gd name="T2" fmla="*/ 4 w 145"/>
                  <a:gd name="T3" fmla="*/ 91 h 118"/>
                  <a:gd name="T4" fmla="*/ 9 w 145"/>
                  <a:gd name="T5" fmla="*/ 91 h 118"/>
                  <a:gd name="T6" fmla="*/ 9 w 145"/>
                  <a:gd name="T7" fmla="*/ 96 h 118"/>
                  <a:gd name="T8" fmla="*/ 18 w 145"/>
                  <a:gd name="T9" fmla="*/ 96 h 118"/>
                  <a:gd name="T10" fmla="*/ 22 w 145"/>
                  <a:gd name="T11" fmla="*/ 91 h 118"/>
                  <a:gd name="T12" fmla="*/ 18 w 145"/>
                  <a:gd name="T13" fmla="*/ 100 h 118"/>
                  <a:gd name="T14" fmla="*/ 31 w 145"/>
                  <a:gd name="T15" fmla="*/ 100 h 118"/>
                  <a:gd name="T16" fmla="*/ 27 w 145"/>
                  <a:gd name="T17" fmla="*/ 91 h 118"/>
                  <a:gd name="T18" fmla="*/ 31 w 145"/>
                  <a:gd name="T19" fmla="*/ 91 h 118"/>
                  <a:gd name="T20" fmla="*/ 41 w 145"/>
                  <a:gd name="T21" fmla="*/ 96 h 118"/>
                  <a:gd name="T22" fmla="*/ 41 w 145"/>
                  <a:gd name="T23" fmla="*/ 91 h 118"/>
                  <a:gd name="T24" fmla="*/ 45 w 145"/>
                  <a:gd name="T25" fmla="*/ 91 h 118"/>
                  <a:gd name="T26" fmla="*/ 41 w 145"/>
                  <a:gd name="T27" fmla="*/ 87 h 118"/>
                  <a:gd name="T28" fmla="*/ 41 w 145"/>
                  <a:gd name="T29" fmla="*/ 82 h 118"/>
                  <a:gd name="T30" fmla="*/ 45 w 145"/>
                  <a:gd name="T31" fmla="*/ 82 h 118"/>
                  <a:gd name="T32" fmla="*/ 50 w 145"/>
                  <a:gd name="T33" fmla="*/ 87 h 118"/>
                  <a:gd name="T34" fmla="*/ 59 w 145"/>
                  <a:gd name="T35" fmla="*/ 82 h 118"/>
                  <a:gd name="T36" fmla="*/ 59 w 145"/>
                  <a:gd name="T37" fmla="*/ 73 h 118"/>
                  <a:gd name="T38" fmla="*/ 63 w 145"/>
                  <a:gd name="T39" fmla="*/ 78 h 118"/>
                  <a:gd name="T40" fmla="*/ 68 w 145"/>
                  <a:gd name="T41" fmla="*/ 78 h 118"/>
                  <a:gd name="T42" fmla="*/ 72 w 145"/>
                  <a:gd name="T43" fmla="*/ 69 h 118"/>
                  <a:gd name="T44" fmla="*/ 63 w 145"/>
                  <a:gd name="T45" fmla="*/ 50 h 118"/>
                  <a:gd name="T46" fmla="*/ 59 w 145"/>
                  <a:gd name="T47" fmla="*/ 37 h 118"/>
                  <a:gd name="T48" fmla="*/ 63 w 145"/>
                  <a:gd name="T49" fmla="*/ 28 h 118"/>
                  <a:gd name="T50" fmla="*/ 77 w 145"/>
                  <a:gd name="T51" fmla="*/ 14 h 118"/>
                  <a:gd name="T52" fmla="*/ 77 w 145"/>
                  <a:gd name="T53" fmla="*/ 5 h 118"/>
                  <a:gd name="T54" fmla="*/ 90 w 145"/>
                  <a:gd name="T55" fmla="*/ 0 h 118"/>
                  <a:gd name="T56" fmla="*/ 95 w 145"/>
                  <a:gd name="T57" fmla="*/ 5 h 118"/>
                  <a:gd name="T58" fmla="*/ 95 w 145"/>
                  <a:gd name="T59" fmla="*/ 14 h 118"/>
                  <a:gd name="T60" fmla="*/ 99 w 145"/>
                  <a:gd name="T61" fmla="*/ 19 h 118"/>
                  <a:gd name="T62" fmla="*/ 109 w 145"/>
                  <a:gd name="T63" fmla="*/ 19 h 118"/>
                  <a:gd name="T64" fmla="*/ 122 w 145"/>
                  <a:gd name="T65" fmla="*/ 23 h 118"/>
                  <a:gd name="T66" fmla="*/ 131 w 145"/>
                  <a:gd name="T67" fmla="*/ 32 h 118"/>
                  <a:gd name="T68" fmla="*/ 140 w 145"/>
                  <a:gd name="T69" fmla="*/ 32 h 118"/>
                  <a:gd name="T70" fmla="*/ 136 w 145"/>
                  <a:gd name="T71" fmla="*/ 46 h 118"/>
                  <a:gd name="T72" fmla="*/ 140 w 145"/>
                  <a:gd name="T73" fmla="*/ 50 h 118"/>
                  <a:gd name="T74" fmla="*/ 145 w 145"/>
                  <a:gd name="T75" fmla="*/ 55 h 118"/>
                  <a:gd name="T76" fmla="*/ 145 w 145"/>
                  <a:gd name="T77" fmla="*/ 64 h 118"/>
                  <a:gd name="T78" fmla="*/ 136 w 145"/>
                  <a:gd name="T79" fmla="*/ 69 h 118"/>
                  <a:gd name="T80" fmla="*/ 127 w 145"/>
                  <a:gd name="T81" fmla="*/ 69 h 118"/>
                  <a:gd name="T82" fmla="*/ 113 w 145"/>
                  <a:gd name="T83" fmla="*/ 73 h 118"/>
                  <a:gd name="T84" fmla="*/ 109 w 145"/>
                  <a:gd name="T85" fmla="*/ 69 h 118"/>
                  <a:gd name="T86" fmla="*/ 99 w 145"/>
                  <a:gd name="T87" fmla="*/ 69 h 118"/>
                  <a:gd name="T88" fmla="*/ 95 w 145"/>
                  <a:gd name="T89" fmla="*/ 69 h 118"/>
                  <a:gd name="T90" fmla="*/ 77 w 145"/>
                  <a:gd name="T91" fmla="*/ 78 h 118"/>
                  <a:gd name="T92" fmla="*/ 72 w 145"/>
                  <a:gd name="T93" fmla="*/ 82 h 118"/>
                  <a:gd name="T94" fmla="*/ 77 w 145"/>
                  <a:gd name="T95" fmla="*/ 91 h 118"/>
                  <a:gd name="T96" fmla="*/ 72 w 145"/>
                  <a:gd name="T97" fmla="*/ 91 h 118"/>
                  <a:gd name="T98" fmla="*/ 68 w 145"/>
                  <a:gd name="T99" fmla="*/ 96 h 118"/>
                  <a:gd name="T100" fmla="*/ 63 w 145"/>
                  <a:gd name="T101" fmla="*/ 96 h 118"/>
                  <a:gd name="T102" fmla="*/ 59 w 145"/>
                  <a:gd name="T103" fmla="*/ 100 h 118"/>
                  <a:gd name="T104" fmla="*/ 54 w 145"/>
                  <a:gd name="T105" fmla="*/ 100 h 118"/>
                  <a:gd name="T106" fmla="*/ 50 w 145"/>
                  <a:gd name="T107" fmla="*/ 109 h 118"/>
                  <a:gd name="T108" fmla="*/ 45 w 145"/>
                  <a:gd name="T109" fmla="*/ 114 h 118"/>
                  <a:gd name="T110" fmla="*/ 36 w 145"/>
                  <a:gd name="T111" fmla="*/ 114 h 118"/>
                  <a:gd name="T112" fmla="*/ 9 w 145"/>
                  <a:gd name="T113" fmla="*/ 114 h 118"/>
                  <a:gd name="T114" fmla="*/ 0 w 145"/>
                  <a:gd name="T115" fmla="*/ 105 h 118"/>
                  <a:gd name="T116" fmla="*/ 0 w 145"/>
                  <a:gd name="T117" fmla="*/ 100 h 118"/>
                  <a:gd name="T118" fmla="*/ 0 w 145"/>
                  <a:gd name="T119" fmla="*/ 9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5" h="118">
                    <a:moveTo>
                      <a:pt x="4" y="91"/>
                    </a:moveTo>
                    <a:lnTo>
                      <a:pt x="4" y="91"/>
                    </a:lnTo>
                    <a:lnTo>
                      <a:pt x="4" y="91"/>
                    </a:lnTo>
                    <a:lnTo>
                      <a:pt x="4" y="91"/>
                    </a:lnTo>
                    <a:lnTo>
                      <a:pt x="4" y="91"/>
                    </a:lnTo>
                    <a:lnTo>
                      <a:pt x="4" y="91"/>
                    </a:lnTo>
                    <a:lnTo>
                      <a:pt x="4" y="91"/>
                    </a:lnTo>
                    <a:lnTo>
                      <a:pt x="4" y="91"/>
                    </a:lnTo>
                    <a:lnTo>
                      <a:pt x="4" y="91"/>
                    </a:lnTo>
                    <a:lnTo>
                      <a:pt x="4" y="91"/>
                    </a:lnTo>
                    <a:lnTo>
                      <a:pt x="4" y="91"/>
                    </a:lnTo>
                    <a:lnTo>
                      <a:pt x="9" y="91"/>
                    </a:lnTo>
                    <a:lnTo>
                      <a:pt x="9" y="91"/>
                    </a:lnTo>
                    <a:lnTo>
                      <a:pt x="9" y="96"/>
                    </a:lnTo>
                    <a:lnTo>
                      <a:pt x="9" y="96"/>
                    </a:lnTo>
                    <a:lnTo>
                      <a:pt x="9" y="96"/>
                    </a:lnTo>
                    <a:lnTo>
                      <a:pt x="13" y="96"/>
                    </a:lnTo>
                    <a:lnTo>
                      <a:pt x="13" y="96"/>
                    </a:lnTo>
                    <a:lnTo>
                      <a:pt x="13" y="96"/>
                    </a:lnTo>
                    <a:lnTo>
                      <a:pt x="18" y="96"/>
                    </a:lnTo>
                    <a:lnTo>
                      <a:pt x="18" y="96"/>
                    </a:lnTo>
                    <a:lnTo>
                      <a:pt x="22" y="91"/>
                    </a:lnTo>
                    <a:lnTo>
                      <a:pt x="22" y="91"/>
                    </a:lnTo>
                    <a:lnTo>
                      <a:pt x="22" y="91"/>
                    </a:lnTo>
                    <a:lnTo>
                      <a:pt x="22" y="96"/>
                    </a:lnTo>
                    <a:lnTo>
                      <a:pt x="22" y="96"/>
                    </a:lnTo>
                    <a:lnTo>
                      <a:pt x="22" y="96"/>
                    </a:lnTo>
                    <a:lnTo>
                      <a:pt x="18" y="100"/>
                    </a:lnTo>
                    <a:lnTo>
                      <a:pt x="18" y="100"/>
                    </a:lnTo>
                    <a:lnTo>
                      <a:pt x="27" y="100"/>
                    </a:lnTo>
                    <a:lnTo>
                      <a:pt x="31" y="100"/>
                    </a:lnTo>
                    <a:lnTo>
                      <a:pt x="31" y="100"/>
                    </a:lnTo>
                    <a:lnTo>
                      <a:pt x="31" y="96"/>
                    </a:lnTo>
                    <a:lnTo>
                      <a:pt x="31" y="96"/>
                    </a:lnTo>
                    <a:lnTo>
                      <a:pt x="31" y="96"/>
                    </a:lnTo>
                    <a:lnTo>
                      <a:pt x="27" y="91"/>
                    </a:lnTo>
                    <a:lnTo>
                      <a:pt x="27" y="91"/>
                    </a:lnTo>
                    <a:lnTo>
                      <a:pt x="27" y="91"/>
                    </a:lnTo>
                    <a:lnTo>
                      <a:pt x="31" y="91"/>
                    </a:lnTo>
                    <a:lnTo>
                      <a:pt x="31" y="91"/>
                    </a:lnTo>
                    <a:lnTo>
                      <a:pt x="31" y="91"/>
                    </a:lnTo>
                    <a:lnTo>
                      <a:pt x="36" y="91"/>
                    </a:lnTo>
                    <a:lnTo>
                      <a:pt x="36" y="96"/>
                    </a:lnTo>
                    <a:lnTo>
                      <a:pt x="41" y="96"/>
                    </a:lnTo>
                    <a:lnTo>
                      <a:pt x="41" y="96"/>
                    </a:lnTo>
                    <a:lnTo>
                      <a:pt x="41" y="91"/>
                    </a:lnTo>
                    <a:lnTo>
                      <a:pt x="41" y="91"/>
                    </a:lnTo>
                    <a:lnTo>
                      <a:pt x="41" y="91"/>
                    </a:lnTo>
                    <a:lnTo>
                      <a:pt x="41" y="91"/>
                    </a:lnTo>
                    <a:lnTo>
                      <a:pt x="41" y="91"/>
                    </a:lnTo>
                    <a:lnTo>
                      <a:pt x="41" y="91"/>
                    </a:lnTo>
                    <a:lnTo>
                      <a:pt x="45" y="91"/>
                    </a:lnTo>
                    <a:lnTo>
                      <a:pt x="45" y="87"/>
                    </a:lnTo>
                    <a:lnTo>
                      <a:pt x="45" y="87"/>
                    </a:lnTo>
                    <a:lnTo>
                      <a:pt x="45" y="87"/>
                    </a:lnTo>
                    <a:lnTo>
                      <a:pt x="41" y="87"/>
                    </a:lnTo>
                    <a:lnTo>
                      <a:pt x="41" y="82"/>
                    </a:lnTo>
                    <a:lnTo>
                      <a:pt x="41" y="82"/>
                    </a:lnTo>
                    <a:lnTo>
                      <a:pt x="41" y="82"/>
                    </a:lnTo>
                    <a:lnTo>
                      <a:pt x="41" y="82"/>
                    </a:lnTo>
                    <a:lnTo>
                      <a:pt x="41" y="82"/>
                    </a:lnTo>
                    <a:lnTo>
                      <a:pt x="45" y="82"/>
                    </a:lnTo>
                    <a:lnTo>
                      <a:pt x="45" y="82"/>
                    </a:lnTo>
                    <a:lnTo>
                      <a:pt x="45" y="82"/>
                    </a:lnTo>
                    <a:lnTo>
                      <a:pt x="45" y="87"/>
                    </a:lnTo>
                    <a:lnTo>
                      <a:pt x="45" y="87"/>
                    </a:lnTo>
                    <a:lnTo>
                      <a:pt x="45" y="87"/>
                    </a:lnTo>
                    <a:lnTo>
                      <a:pt x="50" y="87"/>
                    </a:lnTo>
                    <a:lnTo>
                      <a:pt x="59" y="82"/>
                    </a:lnTo>
                    <a:lnTo>
                      <a:pt x="59" y="82"/>
                    </a:lnTo>
                    <a:lnTo>
                      <a:pt x="59" y="82"/>
                    </a:lnTo>
                    <a:lnTo>
                      <a:pt x="59" y="82"/>
                    </a:lnTo>
                    <a:lnTo>
                      <a:pt x="59" y="78"/>
                    </a:lnTo>
                    <a:lnTo>
                      <a:pt x="59" y="78"/>
                    </a:lnTo>
                    <a:lnTo>
                      <a:pt x="59" y="78"/>
                    </a:lnTo>
                    <a:lnTo>
                      <a:pt x="59" y="73"/>
                    </a:lnTo>
                    <a:lnTo>
                      <a:pt x="59" y="69"/>
                    </a:lnTo>
                    <a:lnTo>
                      <a:pt x="63" y="69"/>
                    </a:lnTo>
                    <a:lnTo>
                      <a:pt x="63" y="73"/>
                    </a:lnTo>
                    <a:lnTo>
                      <a:pt x="63" y="78"/>
                    </a:lnTo>
                    <a:lnTo>
                      <a:pt x="68" y="82"/>
                    </a:lnTo>
                    <a:lnTo>
                      <a:pt x="68" y="82"/>
                    </a:lnTo>
                    <a:lnTo>
                      <a:pt x="68" y="78"/>
                    </a:lnTo>
                    <a:lnTo>
                      <a:pt x="68" y="78"/>
                    </a:lnTo>
                    <a:lnTo>
                      <a:pt x="68" y="78"/>
                    </a:lnTo>
                    <a:lnTo>
                      <a:pt x="68" y="73"/>
                    </a:lnTo>
                    <a:lnTo>
                      <a:pt x="72" y="73"/>
                    </a:lnTo>
                    <a:lnTo>
                      <a:pt x="72" y="69"/>
                    </a:lnTo>
                    <a:lnTo>
                      <a:pt x="72" y="64"/>
                    </a:lnTo>
                    <a:lnTo>
                      <a:pt x="72" y="64"/>
                    </a:lnTo>
                    <a:lnTo>
                      <a:pt x="63" y="50"/>
                    </a:lnTo>
                    <a:lnTo>
                      <a:pt x="63" y="50"/>
                    </a:lnTo>
                    <a:lnTo>
                      <a:pt x="63" y="46"/>
                    </a:lnTo>
                    <a:lnTo>
                      <a:pt x="63" y="46"/>
                    </a:lnTo>
                    <a:lnTo>
                      <a:pt x="59" y="41"/>
                    </a:lnTo>
                    <a:lnTo>
                      <a:pt x="59" y="37"/>
                    </a:lnTo>
                    <a:lnTo>
                      <a:pt x="59" y="37"/>
                    </a:lnTo>
                    <a:lnTo>
                      <a:pt x="59" y="37"/>
                    </a:lnTo>
                    <a:lnTo>
                      <a:pt x="63" y="32"/>
                    </a:lnTo>
                    <a:lnTo>
                      <a:pt x="63" y="28"/>
                    </a:lnTo>
                    <a:lnTo>
                      <a:pt x="68" y="23"/>
                    </a:lnTo>
                    <a:lnTo>
                      <a:pt x="68" y="23"/>
                    </a:lnTo>
                    <a:lnTo>
                      <a:pt x="77" y="14"/>
                    </a:lnTo>
                    <a:lnTo>
                      <a:pt x="77" y="14"/>
                    </a:lnTo>
                    <a:lnTo>
                      <a:pt x="77" y="14"/>
                    </a:lnTo>
                    <a:lnTo>
                      <a:pt x="77" y="14"/>
                    </a:lnTo>
                    <a:lnTo>
                      <a:pt x="77" y="10"/>
                    </a:lnTo>
                    <a:lnTo>
                      <a:pt x="77" y="5"/>
                    </a:lnTo>
                    <a:lnTo>
                      <a:pt x="77" y="5"/>
                    </a:lnTo>
                    <a:lnTo>
                      <a:pt x="77" y="5"/>
                    </a:lnTo>
                    <a:lnTo>
                      <a:pt x="86" y="5"/>
                    </a:lnTo>
                    <a:lnTo>
                      <a:pt x="90" y="0"/>
                    </a:lnTo>
                    <a:lnTo>
                      <a:pt x="90" y="0"/>
                    </a:lnTo>
                    <a:lnTo>
                      <a:pt x="90" y="5"/>
                    </a:lnTo>
                    <a:lnTo>
                      <a:pt x="95" y="5"/>
                    </a:lnTo>
                    <a:lnTo>
                      <a:pt x="95" y="5"/>
                    </a:lnTo>
                    <a:lnTo>
                      <a:pt x="95" y="5"/>
                    </a:lnTo>
                    <a:lnTo>
                      <a:pt x="95" y="10"/>
                    </a:lnTo>
                    <a:lnTo>
                      <a:pt x="95" y="14"/>
                    </a:lnTo>
                    <a:lnTo>
                      <a:pt x="95" y="14"/>
                    </a:lnTo>
                    <a:lnTo>
                      <a:pt x="95" y="14"/>
                    </a:lnTo>
                    <a:lnTo>
                      <a:pt x="95" y="14"/>
                    </a:lnTo>
                    <a:lnTo>
                      <a:pt x="99" y="19"/>
                    </a:lnTo>
                    <a:lnTo>
                      <a:pt x="99" y="19"/>
                    </a:lnTo>
                    <a:lnTo>
                      <a:pt x="104" y="19"/>
                    </a:lnTo>
                    <a:lnTo>
                      <a:pt x="109" y="19"/>
                    </a:lnTo>
                    <a:lnTo>
                      <a:pt x="109" y="19"/>
                    </a:lnTo>
                    <a:lnTo>
                      <a:pt x="109" y="19"/>
                    </a:lnTo>
                    <a:lnTo>
                      <a:pt x="113" y="19"/>
                    </a:lnTo>
                    <a:lnTo>
                      <a:pt x="113" y="19"/>
                    </a:lnTo>
                    <a:lnTo>
                      <a:pt x="118" y="19"/>
                    </a:lnTo>
                    <a:lnTo>
                      <a:pt x="122" y="23"/>
                    </a:lnTo>
                    <a:lnTo>
                      <a:pt x="127" y="23"/>
                    </a:lnTo>
                    <a:lnTo>
                      <a:pt x="127" y="28"/>
                    </a:lnTo>
                    <a:lnTo>
                      <a:pt x="131" y="32"/>
                    </a:lnTo>
                    <a:lnTo>
                      <a:pt x="131" y="32"/>
                    </a:lnTo>
                    <a:lnTo>
                      <a:pt x="140" y="28"/>
                    </a:lnTo>
                    <a:lnTo>
                      <a:pt x="140" y="32"/>
                    </a:lnTo>
                    <a:lnTo>
                      <a:pt x="140" y="32"/>
                    </a:lnTo>
                    <a:lnTo>
                      <a:pt x="140" y="32"/>
                    </a:lnTo>
                    <a:lnTo>
                      <a:pt x="136" y="37"/>
                    </a:lnTo>
                    <a:lnTo>
                      <a:pt x="136" y="41"/>
                    </a:lnTo>
                    <a:lnTo>
                      <a:pt x="136" y="46"/>
                    </a:lnTo>
                    <a:lnTo>
                      <a:pt x="136" y="46"/>
                    </a:lnTo>
                    <a:lnTo>
                      <a:pt x="136" y="46"/>
                    </a:lnTo>
                    <a:lnTo>
                      <a:pt x="136" y="50"/>
                    </a:lnTo>
                    <a:lnTo>
                      <a:pt x="136" y="50"/>
                    </a:lnTo>
                    <a:lnTo>
                      <a:pt x="140" y="50"/>
                    </a:lnTo>
                    <a:lnTo>
                      <a:pt x="140" y="50"/>
                    </a:lnTo>
                    <a:lnTo>
                      <a:pt x="145" y="50"/>
                    </a:lnTo>
                    <a:lnTo>
                      <a:pt x="145" y="55"/>
                    </a:lnTo>
                    <a:lnTo>
                      <a:pt x="145" y="55"/>
                    </a:lnTo>
                    <a:lnTo>
                      <a:pt x="145" y="59"/>
                    </a:lnTo>
                    <a:lnTo>
                      <a:pt x="145" y="59"/>
                    </a:lnTo>
                    <a:lnTo>
                      <a:pt x="145" y="64"/>
                    </a:lnTo>
                    <a:lnTo>
                      <a:pt x="145" y="64"/>
                    </a:lnTo>
                    <a:lnTo>
                      <a:pt x="145" y="64"/>
                    </a:lnTo>
                    <a:lnTo>
                      <a:pt x="140" y="69"/>
                    </a:lnTo>
                    <a:lnTo>
                      <a:pt x="140" y="69"/>
                    </a:lnTo>
                    <a:lnTo>
                      <a:pt x="136" y="69"/>
                    </a:lnTo>
                    <a:lnTo>
                      <a:pt x="136" y="69"/>
                    </a:lnTo>
                    <a:lnTo>
                      <a:pt x="131" y="69"/>
                    </a:lnTo>
                    <a:lnTo>
                      <a:pt x="127" y="69"/>
                    </a:lnTo>
                    <a:lnTo>
                      <a:pt x="127" y="69"/>
                    </a:lnTo>
                    <a:lnTo>
                      <a:pt x="113" y="69"/>
                    </a:lnTo>
                    <a:lnTo>
                      <a:pt x="113" y="69"/>
                    </a:lnTo>
                    <a:lnTo>
                      <a:pt x="113" y="69"/>
                    </a:lnTo>
                    <a:lnTo>
                      <a:pt x="113" y="73"/>
                    </a:lnTo>
                    <a:lnTo>
                      <a:pt x="113" y="73"/>
                    </a:lnTo>
                    <a:lnTo>
                      <a:pt x="109" y="69"/>
                    </a:lnTo>
                    <a:lnTo>
                      <a:pt x="109" y="69"/>
                    </a:lnTo>
                    <a:lnTo>
                      <a:pt x="109" y="69"/>
                    </a:lnTo>
                    <a:lnTo>
                      <a:pt x="104" y="69"/>
                    </a:lnTo>
                    <a:lnTo>
                      <a:pt x="104" y="69"/>
                    </a:lnTo>
                    <a:lnTo>
                      <a:pt x="99" y="69"/>
                    </a:lnTo>
                    <a:lnTo>
                      <a:pt x="99" y="69"/>
                    </a:lnTo>
                    <a:lnTo>
                      <a:pt x="95" y="69"/>
                    </a:lnTo>
                    <a:lnTo>
                      <a:pt x="95" y="69"/>
                    </a:lnTo>
                    <a:lnTo>
                      <a:pt x="95" y="69"/>
                    </a:lnTo>
                    <a:lnTo>
                      <a:pt x="95" y="69"/>
                    </a:lnTo>
                    <a:lnTo>
                      <a:pt x="90" y="78"/>
                    </a:lnTo>
                    <a:lnTo>
                      <a:pt x="86" y="82"/>
                    </a:lnTo>
                    <a:lnTo>
                      <a:pt x="77" y="78"/>
                    </a:lnTo>
                    <a:lnTo>
                      <a:pt x="77" y="78"/>
                    </a:lnTo>
                    <a:lnTo>
                      <a:pt x="72" y="78"/>
                    </a:lnTo>
                    <a:lnTo>
                      <a:pt x="72" y="82"/>
                    </a:lnTo>
                    <a:lnTo>
                      <a:pt x="72" y="82"/>
                    </a:lnTo>
                    <a:lnTo>
                      <a:pt x="72" y="82"/>
                    </a:lnTo>
                    <a:lnTo>
                      <a:pt x="72" y="82"/>
                    </a:lnTo>
                    <a:lnTo>
                      <a:pt x="72" y="87"/>
                    </a:lnTo>
                    <a:lnTo>
                      <a:pt x="77" y="87"/>
                    </a:lnTo>
                    <a:lnTo>
                      <a:pt x="77" y="91"/>
                    </a:lnTo>
                    <a:lnTo>
                      <a:pt x="77" y="91"/>
                    </a:lnTo>
                    <a:lnTo>
                      <a:pt x="72" y="91"/>
                    </a:lnTo>
                    <a:lnTo>
                      <a:pt x="72" y="91"/>
                    </a:lnTo>
                    <a:lnTo>
                      <a:pt x="72" y="91"/>
                    </a:lnTo>
                    <a:lnTo>
                      <a:pt x="68" y="91"/>
                    </a:lnTo>
                    <a:lnTo>
                      <a:pt x="68" y="91"/>
                    </a:lnTo>
                    <a:lnTo>
                      <a:pt x="68" y="96"/>
                    </a:lnTo>
                    <a:lnTo>
                      <a:pt x="68" y="96"/>
                    </a:lnTo>
                    <a:lnTo>
                      <a:pt x="68" y="96"/>
                    </a:lnTo>
                    <a:lnTo>
                      <a:pt x="68" y="96"/>
                    </a:lnTo>
                    <a:lnTo>
                      <a:pt x="68" y="96"/>
                    </a:lnTo>
                    <a:lnTo>
                      <a:pt x="63" y="96"/>
                    </a:lnTo>
                    <a:lnTo>
                      <a:pt x="63" y="96"/>
                    </a:lnTo>
                    <a:lnTo>
                      <a:pt x="63" y="100"/>
                    </a:lnTo>
                    <a:lnTo>
                      <a:pt x="59" y="100"/>
                    </a:lnTo>
                    <a:lnTo>
                      <a:pt x="59" y="100"/>
                    </a:lnTo>
                    <a:lnTo>
                      <a:pt x="54" y="100"/>
                    </a:lnTo>
                    <a:lnTo>
                      <a:pt x="54" y="100"/>
                    </a:lnTo>
                    <a:lnTo>
                      <a:pt x="54" y="100"/>
                    </a:lnTo>
                    <a:lnTo>
                      <a:pt x="54" y="100"/>
                    </a:lnTo>
                    <a:lnTo>
                      <a:pt x="54" y="100"/>
                    </a:lnTo>
                    <a:lnTo>
                      <a:pt x="50" y="100"/>
                    </a:lnTo>
                    <a:lnTo>
                      <a:pt x="50" y="100"/>
                    </a:lnTo>
                    <a:lnTo>
                      <a:pt x="50" y="109"/>
                    </a:lnTo>
                    <a:lnTo>
                      <a:pt x="50" y="109"/>
                    </a:lnTo>
                    <a:lnTo>
                      <a:pt x="45" y="114"/>
                    </a:lnTo>
                    <a:lnTo>
                      <a:pt x="45" y="114"/>
                    </a:lnTo>
                    <a:lnTo>
                      <a:pt x="45" y="114"/>
                    </a:lnTo>
                    <a:lnTo>
                      <a:pt x="45" y="114"/>
                    </a:lnTo>
                    <a:lnTo>
                      <a:pt x="41" y="114"/>
                    </a:lnTo>
                    <a:lnTo>
                      <a:pt x="41" y="114"/>
                    </a:lnTo>
                    <a:lnTo>
                      <a:pt x="36" y="114"/>
                    </a:lnTo>
                    <a:lnTo>
                      <a:pt x="31" y="118"/>
                    </a:lnTo>
                    <a:lnTo>
                      <a:pt x="27" y="118"/>
                    </a:lnTo>
                    <a:lnTo>
                      <a:pt x="9" y="114"/>
                    </a:lnTo>
                    <a:lnTo>
                      <a:pt x="9" y="114"/>
                    </a:lnTo>
                    <a:lnTo>
                      <a:pt x="4" y="109"/>
                    </a:lnTo>
                    <a:lnTo>
                      <a:pt x="4" y="109"/>
                    </a:lnTo>
                    <a:lnTo>
                      <a:pt x="4" y="109"/>
                    </a:lnTo>
                    <a:lnTo>
                      <a:pt x="0" y="105"/>
                    </a:lnTo>
                    <a:lnTo>
                      <a:pt x="0" y="100"/>
                    </a:lnTo>
                    <a:lnTo>
                      <a:pt x="0" y="100"/>
                    </a:lnTo>
                    <a:lnTo>
                      <a:pt x="0" y="100"/>
                    </a:lnTo>
                    <a:lnTo>
                      <a:pt x="0" y="100"/>
                    </a:lnTo>
                    <a:lnTo>
                      <a:pt x="0" y="96"/>
                    </a:lnTo>
                    <a:lnTo>
                      <a:pt x="0" y="96"/>
                    </a:lnTo>
                    <a:lnTo>
                      <a:pt x="0" y="96"/>
                    </a:lnTo>
                    <a:lnTo>
                      <a:pt x="0" y="96"/>
                    </a:lnTo>
                    <a:lnTo>
                      <a:pt x="0" y="91"/>
                    </a:lnTo>
                    <a:lnTo>
                      <a:pt x="4" y="91"/>
                    </a:lnTo>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微软雅黑" panose="020B0503020204020204" pitchFamily="34" charset="-122"/>
                  <a:ea typeface="+mn-ea"/>
                  <a:cs typeface="+mn-cs"/>
                </a:endParaRPr>
              </a:p>
            </p:txBody>
          </p:sp>
          <p:sp>
            <p:nvSpPr>
              <p:cNvPr id="135" name="Freeform 33"/>
              <p:cNvSpPr>
                <a:spLocks noEditPoints="1"/>
              </p:cNvSpPr>
              <p:nvPr/>
            </p:nvSpPr>
            <p:spPr bwMode="auto">
              <a:xfrm>
                <a:off x="2405063" y="2636838"/>
                <a:ext cx="201613" cy="293687"/>
              </a:xfrm>
              <a:custGeom>
                <a:avLst/>
                <a:gdLst>
                  <a:gd name="T0" fmla="*/ 127 w 127"/>
                  <a:gd name="T1" fmla="*/ 127 h 185"/>
                  <a:gd name="T2" fmla="*/ 127 w 127"/>
                  <a:gd name="T3" fmla="*/ 113 h 185"/>
                  <a:gd name="T4" fmla="*/ 127 w 127"/>
                  <a:gd name="T5" fmla="*/ 99 h 185"/>
                  <a:gd name="T6" fmla="*/ 118 w 127"/>
                  <a:gd name="T7" fmla="*/ 86 h 185"/>
                  <a:gd name="T8" fmla="*/ 123 w 127"/>
                  <a:gd name="T9" fmla="*/ 81 h 185"/>
                  <a:gd name="T10" fmla="*/ 118 w 127"/>
                  <a:gd name="T11" fmla="*/ 72 h 185"/>
                  <a:gd name="T12" fmla="*/ 114 w 127"/>
                  <a:gd name="T13" fmla="*/ 68 h 185"/>
                  <a:gd name="T14" fmla="*/ 104 w 127"/>
                  <a:gd name="T15" fmla="*/ 63 h 185"/>
                  <a:gd name="T16" fmla="*/ 95 w 127"/>
                  <a:gd name="T17" fmla="*/ 58 h 185"/>
                  <a:gd name="T18" fmla="*/ 86 w 127"/>
                  <a:gd name="T19" fmla="*/ 54 h 185"/>
                  <a:gd name="T20" fmla="*/ 77 w 127"/>
                  <a:gd name="T21" fmla="*/ 49 h 185"/>
                  <a:gd name="T22" fmla="*/ 77 w 127"/>
                  <a:gd name="T23" fmla="*/ 40 h 185"/>
                  <a:gd name="T24" fmla="*/ 82 w 127"/>
                  <a:gd name="T25" fmla="*/ 40 h 185"/>
                  <a:gd name="T26" fmla="*/ 86 w 127"/>
                  <a:gd name="T27" fmla="*/ 40 h 185"/>
                  <a:gd name="T28" fmla="*/ 91 w 127"/>
                  <a:gd name="T29" fmla="*/ 27 h 185"/>
                  <a:gd name="T30" fmla="*/ 86 w 127"/>
                  <a:gd name="T31" fmla="*/ 22 h 185"/>
                  <a:gd name="T32" fmla="*/ 73 w 127"/>
                  <a:gd name="T33" fmla="*/ 18 h 185"/>
                  <a:gd name="T34" fmla="*/ 73 w 127"/>
                  <a:gd name="T35" fmla="*/ 9 h 185"/>
                  <a:gd name="T36" fmla="*/ 68 w 127"/>
                  <a:gd name="T37" fmla="*/ 4 h 185"/>
                  <a:gd name="T38" fmla="*/ 50 w 127"/>
                  <a:gd name="T39" fmla="*/ 4 h 185"/>
                  <a:gd name="T40" fmla="*/ 23 w 127"/>
                  <a:gd name="T41" fmla="*/ 4 h 185"/>
                  <a:gd name="T42" fmla="*/ 23 w 127"/>
                  <a:gd name="T43" fmla="*/ 27 h 185"/>
                  <a:gd name="T44" fmla="*/ 32 w 127"/>
                  <a:gd name="T45" fmla="*/ 40 h 185"/>
                  <a:gd name="T46" fmla="*/ 32 w 127"/>
                  <a:gd name="T47" fmla="*/ 49 h 185"/>
                  <a:gd name="T48" fmla="*/ 23 w 127"/>
                  <a:gd name="T49" fmla="*/ 54 h 185"/>
                  <a:gd name="T50" fmla="*/ 18 w 127"/>
                  <a:gd name="T51" fmla="*/ 63 h 185"/>
                  <a:gd name="T52" fmla="*/ 14 w 127"/>
                  <a:gd name="T53" fmla="*/ 68 h 185"/>
                  <a:gd name="T54" fmla="*/ 5 w 127"/>
                  <a:gd name="T55" fmla="*/ 81 h 185"/>
                  <a:gd name="T56" fmla="*/ 0 w 127"/>
                  <a:gd name="T57" fmla="*/ 99 h 185"/>
                  <a:gd name="T58" fmla="*/ 5 w 127"/>
                  <a:gd name="T59" fmla="*/ 108 h 185"/>
                  <a:gd name="T60" fmla="*/ 5 w 127"/>
                  <a:gd name="T61" fmla="*/ 117 h 185"/>
                  <a:gd name="T62" fmla="*/ 14 w 127"/>
                  <a:gd name="T63" fmla="*/ 117 h 185"/>
                  <a:gd name="T64" fmla="*/ 18 w 127"/>
                  <a:gd name="T65" fmla="*/ 117 h 185"/>
                  <a:gd name="T66" fmla="*/ 23 w 127"/>
                  <a:gd name="T67" fmla="*/ 113 h 185"/>
                  <a:gd name="T68" fmla="*/ 27 w 127"/>
                  <a:gd name="T69" fmla="*/ 108 h 185"/>
                  <a:gd name="T70" fmla="*/ 27 w 127"/>
                  <a:gd name="T71" fmla="*/ 113 h 185"/>
                  <a:gd name="T72" fmla="*/ 32 w 127"/>
                  <a:gd name="T73" fmla="*/ 113 h 185"/>
                  <a:gd name="T74" fmla="*/ 55 w 127"/>
                  <a:gd name="T75" fmla="*/ 117 h 185"/>
                  <a:gd name="T76" fmla="*/ 73 w 127"/>
                  <a:gd name="T77" fmla="*/ 131 h 185"/>
                  <a:gd name="T78" fmla="*/ 95 w 127"/>
                  <a:gd name="T79" fmla="*/ 136 h 185"/>
                  <a:gd name="T80" fmla="*/ 114 w 127"/>
                  <a:gd name="T81" fmla="*/ 127 h 185"/>
                  <a:gd name="T82" fmla="*/ 118 w 127"/>
                  <a:gd name="T83" fmla="*/ 127 h 185"/>
                  <a:gd name="T84" fmla="*/ 127 w 127"/>
                  <a:gd name="T85" fmla="*/ 127 h 185"/>
                  <a:gd name="T86" fmla="*/ 77 w 127"/>
                  <a:gd name="T87" fmla="*/ 145 h 185"/>
                  <a:gd name="T88" fmla="*/ 68 w 127"/>
                  <a:gd name="T89" fmla="*/ 163 h 185"/>
                  <a:gd name="T90" fmla="*/ 68 w 127"/>
                  <a:gd name="T91" fmla="*/ 172 h 185"/>
                  <a:gd name="T92" fmla="*/ 68 w 127"/>
                  <a:gd name="T93" fmla="*/ 181 h 185"/>
                  <a:gd name="T94" fmla="*/ 59 w 127"/>
                  <a:gd name="T95" fmla="*/ 185 h 185"/>
                  <a:gd name="T96" fmla="*/ 45 w 127"/>
                  <a:gd name="T97" fmla="*/ 181 h 185"/>
                  <a:gd name="T98" fmla="*/ 59 w 127"/>
                  <a:gd name="T99" fmla="*/ 154 h 185"/>
                  <a:gd name="T100" fmla="*/ 64 w 127"/>
                  <a:gd name="T101" fmla="*/ 149 h 185"/>
                  <a:gd name="T102" fmla="*/ 77 w 127"/>
                  <a:gd name="T103" fmla="*/ 14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7" h="185">
                    <a:moveTo>
                      <a:pt x="127" y="127"/>
                    </a:moveTo>
                    <a:lnTo>
                      <a:pt x="127" y="127"/>
                    </a:lnTo>
                    <a:lnTo>
                      <a:pt x="127" y="127"/>
                    </a:lnTo>
                    <a:lnTo>
                      <a:pt x="127" y="127"/>
                    </a:lnTo>
                    <a:lnTo>
                      <a:pt x="127" y="127"/>
                    </a:lnTo>
                    <a:lnTo>
                      <a:pt x="127" y="127"/>
                    </a:lnTo>
                    <a:lnTo>
                      <a:pt x="127" y="122"/>
                    </a:lnTo>
                    <a:lnTo>
                      <a:pt x="127" y="117"/>
                    </a:lnTo>
                    <a:lnTo>
                      <a:pt x="127" y="113"/>
                    </a:lnTo>
                    <a:lnTo>
                      <a:pt x="127" y="113"/>
                    </a:lnTo>
                    <a:lnTo>
                      <a:pt x="127" y="108"/>
                    </a:lnTo>
                    <a:lnTo>
                      <a:pt x="127" y="108"/>
                    </a:lnTo>
                    <a:lnTo>
                      <a:pt x="127" y="104"/>
                    </a:lnTo>
                    <a:lnTo>
                      <a:pt x="127" y="104"/>
                    </a:lnTo>
                    <a:lnTo>
                      <a:pt x="127" y="99"/>
                    </a:lnTo>
                    <a:lnTo>
                      <a:pt x="123" y="99"/>
                    </a:lnTo>
                    <a:lnTo>
                      <a:pt x="118" y="95"/>
                    </a:lnTo>
                    <a:lnTo>
                      <a:pt x="118" y="90"/>
                    </a:lnTo>
                    <a:lnTo>
                      <a:pt x="118" y="86"/>
                    </a:lnTo>
                    <a:lnTo>
                      <a:pt x="118" y="86"/>
                    </a:lnTo>
                    <a:lnTo>
                      <a:pt x="118" y="86"/>
                    </a:lnTo>
                    <a:lnTo>
                      <a:pt x="118" y="86"/>
                    </a:lnTo>
                    <a:lnTo>
                      <a:pt x="118" y="86"/>
                    </a:lnTo>
                    <a:lnTo>
                      <a:pt x="123" y="86"/>
                    </a:lnTo>
                    <a:lnTo>
                      <a:pt x="123" y="81"/>
                    </a:lnTo>
                    <a:lnTo>
                      <a:pt x="123" y="81"/>
                    </a:lnTo>
                    <a:lnTo>
                      <a:pt x="123" y="77"/>
                    </a:lnTo>
                    <a:lnTo>
                      <a:pt x="123" y="77"/>
                    </a:lnTo>
                    <a:lnTo>
                      <a:pt x="123" y="77"/>
                    </a:lnTo>
                    <a:lnTo>
                      <a:pt x="118" y="72"/>
                    </a:lnTo>
                    <a:lnTo>
                      <a:pt x="118" y="72"/>
                    </a:lnTo>
                    <a:lnTo>
                      <a:pt x="114" y="72"/>
                    </a:lnTo>
                    <a:lnTo>
                      <a:pt x="114" y="72"/>
                    </a:lnTo>
                    <a:lnTo>
                      <a:pt x="114" y="72"/>
                    </a:lnTo>
                    <a:lnTo>
                      <a:pt x="114" y="68"/>
                    </a:lnTo>
                    <a:lnTo>
                      <a:pt x="109" y="68"/>
                    </a:lnTo>
                    <a:lnTo>
                      <a:pt x="109" y="68"/>
                    </a:lnTo>
                    <a:lnTo>
                      <a:pt x="104" y="68"/>
                    </a:lnTo>
                    <a:lnTo>
                      <a:pt x="104" y="68"/>
                    </a:lnTo>
                    <a:lnTo>
                      <a:pt x="104" y="63"/>
                    </a:lnTo>
                    <a:lnTo>
                      <a:pt x="100" y="63"/>
                    </a:lnTo>
                    <a:lnTo>
                      <a:pt x="100" y="58"/>
                    </a:lnTo>
                    <a:lnTo>
                      <a:pt x="100" y="58"/>
                    </a:lnTo>
                    <a:lnTo>
                      <a:pt x="100" y="58"/>
                    </a:lnTo>
                    <a:lnTo>
                      <a:pt x="95" y="58"/>
                    </a:lnTo>
                    <a:lnTo>
                      <a:pt x="95" y="58"/>
                    </a:lnTo>
                    <a:lnTo>
                      <a:pt x="91" y="58"/>
                    </a:lnTo>
                    <a:lnTo>
                      <a:pt x="91" y="58"/>
                    </a:lnTo>
                    <a:lnTo>
                      <a:pt x="91" y="58"/>
                    </a:lnTo>
                    <a:lnTo>
                      <a:pt x="86" y="54"/>
                    </a:lnTo>
                    <a:lnTo>
                      <a:pt x="86" y="54"/>
                    </a:lnTo>
                    <a:lnTo>
                      <a:pt x="82" y="54"/>
                    </a:lnTo>
                    <a:lnTo>
                      <a:pt x="82" y="54"/>
                    </a:lnTo>
                    <a:lnTo>
                      <a:pt x="77" y="49"/>
                    </a:lnTo>
                    <a:lnTo>
                      <a:pt x="77" y="49"/>
                    </a:lnTo>
                    <a:lnTo>
                      <a:pt x="77" y="49"/>
                    </a:lnTo>
                    <a:lnTo>
                      <a:pt x="73" y="45"/>
                    </a:lnTo>
                    <a:lnTo>
                      <a:pt x="73" y="45"/>
                    </a:lnTo>
                    <a:lnTo>
                      <a:pt x="77" y="40"/>
                    </a:lnTo>
                    <a:lnTo>
                      <a:pt x="77" y="40"/>
                    </a:lnTo>
                    <a:lnTo>
                      <a:pt x="77" y="40"/>
                    </a:lnTo>
                    <a:lnTo>
                      <a:pt x="77" y="36"/>
                    </a:lnTo>
                    <a:lnTo>
                      <a:pt x="77" y="36"/>
                    </a:lnTo>
                    <a:lnTo>
                      <a:pt x="82" y="40"/>
                    </a:lnTo>
                    <a:lnTo>
                      <a:pt x="82" y="40"/>
                    </a:lnTo>
                    <a:lnTo>
                      <a:pt x="82" y="40"/>
                    </a:lnTo>
                    <a:lnTo>
                      <a:pt x="82" y="40"/>
                    </a:lnTo>
                    <a:lnTo>
                      <a:pt x="86" y="40"/>
                    </a:lnTo>
                    <a:lnTo>
                      <a:pt x="86" y="40"/>
                    </a:lnTo>
                    <a:lnTo>
                      <a:pt x="86" y="40"/>
                    </a:lnTo>
                    <a:lnTo>
                      <a:pt x="86" y="40"/>
                    </a:lnTo>
                    <a:lnTo>
                      <a:pt x="91" y="36"/>
                    </a:lnTo>
                    <a:lnTo>
                      <a:pt x="91" y="36"/>
                    </a:lnTo>
                    <a:lnTo>
                      <a:pt x="91" y="36"/>
                    </a:lnTo>
                    <a:lnTo>
                      <a:pt x="91" y="27"/>
                    </a:lnTo>
                    <a:lnTo>
                      <a:pt x="91" y="22"/>
                    </a:lnTo>
                    <a:lnTo>
                      <a:pt x="86" y="22"/>
                    </a:lnTo>
                    <a:lnTo>
                      <a:pt x="86" y="22"/>
                    </a:lnTo>
                    <a:lnTo>
                      <a:pt x="86" y="22"/>
                    </a:lnTo>
                    <a:lnTo>
                      <a:pt x="86" y="22"/>
                    </a:lnTo>
                    <a:lnTo>
                      <a:pt x="82" y="22"/>
                    </a:lnTo>
                    <a:lnTo>
                      <a:pt x="82" y="22"/>
                    </a:lnTo>
                    <a:lnTo>
                      <a:pt x="77" y="22"/>
                    </a:lnTo>
                    <a:lnTo>
                      <a:pt x="77" y="22"/>
                    </a:lnTo>
                    <a:lnTo>
                      <a:pt x="73" y="18"/>
                    </a:lnTo>
                    <a:lnTo>
                      <a:pt x="73" y="13"/>
                    </a:lnTo>
                    <a:lnTo>
                      <a:pt x="73" y="13"/>
                    </a:lnTo>
                    <a:lnTo>
                      <a:pt x="73" y="13"/>
                    </a:lnTo>
                    <a:lnTo>
                      <a:pt x="73" y="9"/>
                    </a:lnTo>
                    <a:lnTo>
                      <a:pt x="73" y="9"/>
                    </a:lnTo>
                    <a:lnTo>
                      <a:pt x="73" y="9"/>
                    </a:lnTo>
                    <a:lnTo>
                      <a:pt x="73" y="4"/>
                    </a:lnTo>
                    <a:lnTo>
                      <a:pt x="68" y="4"/>
                    </a:lnTo>
                    <a:lnTo>
                      <a:pt x="68" y="4"/>
                    </a:lnTo>
                    <a:lnTo>
                      <a:pt x="68" y="4"/>
                    </a:lnTo>
                    <a:lnTo>
                      <a:pt x="64" y="4"/>
                    </a:lnTo>
                    <a:lnTo>
                      <a:pt x="64" y="4"/>
                    </a:lnTo>
                    <a:lnTo>
                      <a:pt x="64" y="4"/>
                    </a:lnTo>
                    <a:lnTo>
                      <a:pt x="55" y="4"/>
                    </a:lnTo>
                    <a:lnTo>
                      <a:pt x="50" y="4"/>
                    </a:lnTo>
                    <a:lnTo>
                      <a:pt x="45" y="4"/>
                    </a:lnTo>
                    <a:lnTo>
                      <a:pt x="36" y="0"/>
                    </a:lnTo>
                    <a:lnTo>
                      <a:pt x="32" y="0"/>
                    </a:lnTo>
                    <a:lnTo>
                      <a:pt x="27" y="4"/>
                    </a:lnTo>
                    <a:lnTo>
                      <a:pt x="23" y="4"/>
                    </a:lnTo>
                    <a:lnTo>
                      <a:pt x="18" y="9"/>
                    </a:lnTo>
                    <a:lnTo>
                      <a:pt x="18" y="9"/>
                    </a:lnTo>
                    <a:lnTo>
                      <a:pt x="23" y="9"/>
                    </a:lnTo>
                    <a:lnTo>
                      <a:pt x="23" y="13"/>
                    </a:lnTo>
                    <a:lnTo>
                      <a:pt x="23" y="27"/>
                    </a:lnTo>
                    <a:lnTo>
                      <a:pt x="27" y="31"/>
                    </a:lnTo>
                    <a:lnTo>
                      <a:pt x="27" y="36"/>
                    </a:lnTo>
                    <a:lnTo>
                      <a:pt x="27" y="36"/>
                    </a:lnTo>
                    <a:lnTo>
                      <a:pt x="32" y="40"/>
                    </a:lnTo>
                    <a:lnTo>
                      <a:pt x="32" y="40"/>
                    </a:lnTo>
                    <a:lnTo>
                      <a:pt x="32" y="45"/>
                    </a:lnTo>
                    <a:lnTo>
                      <a:pt x="32" y="45"/>
                    </a:lnTo>
                    <a:lnTo>
                      <a:pt x="32" y="45"/>
                    </a:lnTo>
                    <a:lnTo>
                      <a:pt x="32" y="49"/>
                    </a:lnTo>
                    <a:lnTo>
                      <a:pt x="32" y="49"/>
                    </a:lnTo>
                    <a:lnTo>
                      <a:pt x="27" y="54"/>
                    </a:lnTo>
                    <a:lnTo>
                      <a:pt x="27" y="54"/>
                    </a:lnTo>
                    <a:lnTo>
                      <a:pt x="23" y="54"/>
                    </a:lnTo>
                    <a:lnTo>
                      <a:pt x="23" y="54"/>
                    </a:lnTo>
                    <a:lnTo>
                      <a:pt x="23" y="54"/>
                    </a:lnTo>
                    <a:lnTo>
                      <a:pt x="18" y="54"/>
                    </a:lnTo>
                    <a:lnTo>
                      <a:pt x="18" y="54"/>
                    </a:lnTo>
                    <a:lnTo>
                      <a:pt x="18" y="54"/>
                    </a:lnTo>
                    <a:lnTo>
                      <a:pt x="18" y="58"/>
                    </a:lnTo>
                    <a:lnTo>
                      <a:pt x="18" y="63"/>
                    </a:lnTo>
                    <a:lnTo>
                      <a:pt x="18" y="63"/>
                    </a:lnTo>
                    <a:lnTo>
                      <a:pt x="18" y="63"/>
                    </a:lnTo>
                    <a:lnTo>
                      <a:pt x="18" y="68"/>
                    </a:lnTo>
                    <a:lnTo>
                      <a:pt x="14" y="68"/>
                    </a:lnTo>
                    <a:lnTo>
                      <a:pt x="14" y="68"/>
                    </a:lnTo>
                    <a:lnTo>
                      <a:pt x="9" y="77"/>
                    </a:lnTo>
                    <a:lnTo>
                      <a:pt x="5" y="81"/>
                    </a:lnTo>
                    <a:lnTo>
                      <a:pt x="0" y="81"/>
                    </a:lnTo>
                    <a:lnTo>
                      <a:pt x="0" y="81"/>
                    </a:lnTo>
                    <a:lnTo>
                      <a:pt x="5" y="81"/>
                    </a:lnTo>
                    <a:lnTo>
                      <a:pt x="0" y="86"/>
                    </a:lnTo>
                    <a:lnTo>
                      <a:pt x="0" y="86"/>
                    </a:lnTo>
                    <a:lnTo>
                      <a:pt x="0" y="90"/>
                    </a:lnTo>
                    <a:lnTo>
                      <a:pt x="0" y="95"/>
                    </a:lnTo>
                    <a:lnTo>
                      <a:pt x="0" y="99"/>
                    </a:lnTo>
                    <a:lnTo>
                      <a:pt x="0" y="99"/>
                    </a:lnTo>
                    <a:lnTo>
                      <a:pt x="0" y="104"/>
                    </a:lnTo>
                    <a:lnTo>
                      <a:pt x="0" y="104"/>
                    </a:lnTo>
                    <a:lnTo>
                      <a:pt x="5" y="108"/>
                    </a:lnTo>
                    <a:lnTo>
                      <a:pt x="5" y="108"/>
                    </a:lnTo>
                    <a:lnTo>
                      <a:pt x="5" y="113"/>
                    </a:lnTo>
                    <a:lnTo>
                      <a:pt x="5" y="113"/>
                    </a:lnTo>
                    <a:lnTo>
                      <a:pt x="5" y="113"/>
                    </a:lnTo>
                    <a:lnTo>
                      <a:pt x="5" y="117"/>
                    </a:lnTo>
                    <a:lnTo>
                      <a:pt x="5" y="117"/>
                    </a:lnTo>
                    <a:lnTo>
                      <a:pt x="5" y="117"/>
                    </a:lnTo>
                    <a:lnTo>
                      <a:pt x="9" y="117"/>
                    </a:lnTo>
                    <a:lnTo>
                      <a:pt x="9" y="117"/>
                    </a:lnTo>
                    <a:lnTo>
                      <a:pt x="9" y="117"/>
                    </a:lnTo>
                    <a:lnTo>
                      <a:pt x="14" y="117"/>
                    </a:lnTo>
                    <a:lnTo>
                      <a:pt x="14" y="117"/>
                    </a:lnTo>
                    <a:lnTo>
                      <a:pt x="14" y="117"/>
                    </a:lnTo>
                    <a:lnTo>
                      <a:pt x="14" y="117"/>
                    </a:lnTo>
                    <a:lnTo>
                      <a:pt x="14" y="117"/>
                    </a:lnTo>
                    <a:lnTo>
                      <a:pt x="18" y="117"/>
                    </a:lnTo>
                    <a:lnTo>
                      <a:pt x="18" y="117"/>
                    </a:lnTo>
                    <a:lnTo>
                      <a:pt x="23" y="113"/>
                    </a:lnTo>
                    <a:lnTo>
                      <a:pt x="23" y="113"/>
                    </a:lnTo>
                    <a:lnTo>
                      <a:pt x="23" y="113"/>
                    </a:lnTo>
                    <a:lnTo>
                      <a:pt x="23" y="113"/>
                    </a:lnTo>
                    <a:lnTo>
                      <a:pt x="23" y="113"/>
                    </a:lnTo>
                    <a:lnTo>
                      <a:pt x="23" y="113"/>
                    </a:lnTo>
                    <a:lnTo>
                      <a:pt x="23" y="113"/>
                    </a:lnTo>
                    <a:lnTo>
                      <a:pt x="23" y="108"/>
                    </a:lnTo>
                    <a:lnTo>
                      <a:pt x="27" y="108"/>
                    </a:lnTo>
                    <a:lnTo>
                      <a:pt x="23" y="113"/>
                    </a:lnTo>
                    <a:lnTo>
                      <a:pt x="27" y="113"/>
                    </a:lnTo>
                    <a:lnTo>
                      <a:pt x="27" y="113"/>
                    </a:lnTo>
                    <a:lnTo>
                      <a:pt x="27" y="113"/>
                    </a:lnTo>
                    <a:lnTo>
                      <a:pt x="27" y="113"/>
                    </a:lnTo>
                    <a:lnTo>
                      <a:pt x="27" y="113"/>
                    </a:lnTo>
                    <a:lnTo>
                      <a:pt x="32" y="113"/>
                    </a:lnTo>
                    <a:lnTo>
                      <a:pt x="32" y="113"/>
                    </a:lnTo>
                    <a:lnTo>
                      <a:pt x="32" y="113"/>
                    </a:lnTo>
                    <a:lnTo>
                      <a:pt x="32" y="113"/>
                    </a:lnTo>
                    <a:lnTo>
                      <a:pt x="32" y="113"/>
                    </a:lnTo>
                    <a:lnTo>
                      <a:pt x="32" y="113"/>
                    </a:lnTo>
                    <a:lnTo>
                      <a:pt x="45" y="113"/>
                    </a:lnTo>
                    <a:lnTo>
                      <a:pt x="50" y="113"/>
                    </a:lnTo>
                    <a:lnTo>
                      <a:pt x="55" y="117"/>
                    </a:lnTo>
                    <a:lnTo>
                      <a:pt x="59" y="122"/>
                    </a:lnTo>
                    <a:lnTo>
                      <a:pt x="64" y="122"/>
                    </a:lnTo>
                    <a:lnTo>
                      <a:pt x="68" y="127"/>
                    </a:lnTo>
                    <a:lnTo>
                      <a:pt x="68" y="131"/>
                    </a:lnTo>
                    <a:lnTo>
                      <a:pt x="73" y="131"/>
                    </a:lnTo>
                    <a:lnTo>
                      <a:pt x="73" y="131"/>
                    </a:lnTo>
                    <a:lnTo>
                      <a:pt x="77" y="131"/>
                    </a:lnTo>
                    <a:lnTo>
                      <a:pt x="82" y="136"/>
                    </a:lnTo>
                    <a:lnTo>
                      <a:pt x="86" y="136"/>
                    </a:lnTo>
                    <a:lnTo>
                      <a:pt x="95" y="136"/>
                    </a:lnTo>
                    <a:lnTo>
                      <a:pt x="100" y="131"/>
                    </a:lnTo>
                    <a:lnTo>
                      <a:pt x="100" y="131"/>
                    </a:lnTo>
                    <a:lnTo>
                      <a:pt x="109" y="127"/>
                    </a:lnTo>
                    <a:lnTo>
                      <a:pt x="109" y="127"/>
                    </a:lnTo>
                    <a:lnTo>
                      <a:pt x="114" y="127"/>
                    </a:lnTo>
                    <a:lnTo>
                      <a:pt x="114" y="127"/>
                    </a:lnTo>
                    <a:lnTo>
                      <a:pt x="114" y="127"/>
                    </a:lnTo>
                    <a:lnTo>
                      <a:pt x="118" y="127"/>
                    </a:lnTo>
                    <a:lnTo>
                      <a:pt x="118" y="127"/>
                    </a:lnTo>
                    <a:lnTo>
                      <a:pt x="118" y="127"/>
                    </a:lnTo>
                    <a:lnTo>
                      <a:pt x="123" y="131"/>
                    </a:lnTo>
                    <a:lnTo>
                      <a:pt x="123" y="131"/>
                    </a:lnTo>
                    <a:lnTo>
                      <a:pt x="123" y="131"/>
                    </a:lnTo>
                    <a:lnTo>
                      <a:pt x="123" y="131"/>
                    </a:lnTo>
                    <a:lnTo>
                      <a:pt x="127" y="127"/>
                    </a:lnTo>
                    <a:moveTo>
                      <a:pt x="82" y="140"/>
                    </a:moveTo>
                    <a:lnTo>
                      <a:pt x="82" y="140"/>
                    </a:lnTo>
                    <a:lnTo>
                      <a:pt x="82" y="140"/>
                    </a:lnTo>
                    <a:lnTo>
                      <a:pt x="82" y="145"/>
                    </a:lnTo>
                    <a:lnTo>
                      <a:pt x="77" y="145"/>
                    </a:lnTo>
                    <a:lnTo>
                      <a:pt x="77" y="145"/>
                    </a:lnTo>
                    <a:lnTo>
                      <a:pt x="77" y="149"/>
                    </a:lnTo>
                    <a:lnTo>
                      <a:pt x="68" y="158"/>
                    </a:lnTo>
                    <a:lnTo>
                      <a:pt x="68" y="163"/>
                    </a:lnTo>
                    <a:lnTo>
                      <a:pt x="68" y="163"/>
                    </a:lnTo>
                    <a:lnTo>
                      <a:pt x="68" y="167"/>
                    </a:lnTo>
                    <a:lnTo>
                      <a:pt x="68" y="167"/>
                    </a:lnTo>
                    <a:lnTo>
                      <a:pt x="68" y="167"/>
                    </a:lnTo>
                    <a:lnTo>
                      <a:pt x="68" y="172"/>
                    </a:lnTo>
                    <a:lnTo>
                      <a:pt x="68" y="172"/>
                    </a:lnTo>
                    <a:lnTo>
                      <a:pt x="73" y="176"/>
                    </a:lnTo>
                    <a:lnTo>
                      <a:pt x="73" y="176"/>
                    </a:lnTo>
                    <a:lnTo>
                      <a:pt x="73" y="181"/>
                    </a:lnTo>
                    <a:lnTo>
                      <a:pt x="68" y="181"/>
                    </a:lnTo>
                    <a:lnTo>
                      <a:pt x="68" y="181"/>
                    </a:lnTo>
                    <a:lnTo>
                      <a:pt x="64" y="181"/>
                    </a:lnTo>
                    <a:lnTo>
                      <a:pt x="64" y="181"/>
                    </a:lnTo>
                    <a:lnTo>
                      <a:pt x="59" y="185"/>
                    </a:lnTo>
                    <a:lnTo>
                      <a:pt x="59" y="185"/>
                    </a:lnTo>
                    <a:lnTo>
                      <a:pt x="59" y="185"/>
                    </a:lnTo>
                    <a:lnTo>
                      <a:pt x="55" y="185"/>
                    </a:lnTo>
                    <a:lnTo>
                      <a:pt x="50" y="185"/>
                    </a:lnTo>
                    <a:lnTo>
                      <a:pt x="45" y="185"/>
                    </a:lnTo>
                    <a:lnTo>
                      <a:pt x="45" y="181"/>
                    </a:lnTo>
                    <a:lnTo>
                      <a:pt x="45" y="181"/>
                    </a:lnTo>
                    <a:lnTo>
                      <a:pt x="41" y="181"/>
                    </a:lnTo>
                    <a:lnTo>
                      <a:pt x="41" y="176"/>
                    </a:lnTo>
                    <a:lnTo>
                      <a:pt x="41" y="172"/>
                    </a:lnTo>
                    <a:lnTo>
                      <a:pt x="50" y="167"/>
                    </a:lnTo>
                    <a:lnTo>
                      <a:pt x="59" y="154"/>
                    </a:lnTo>
                    <a:lnTo>
                      <a:pt x="59" y="154"/>
                    </a:lnTo>
                    <a:lnTo>
                      <a:pt x="59" y="154"/>
                    </a:lnTo>
                    <a:lnTo>
                      <a:pt x="64" y="154"/>
                    </a:lnTo>
                    <a:lnTo>
                      <a:pt x="64" y="154"/>
                    </a:lnTo>
                    <a:lnTo>
                      <a:pt x="64" y="149"/>
                    </a:lnTo>
                    <a:lnTo>
                      <a:pt x="64" y="149"/>
                    </a:lnTo>
                    <a:lnTo>
                      <a:pt x="68" y="145"/>
                    </a:lnTo>
                    <a:lnTo>
                      <a:pt x="68" y="145"/>
                    </a:lnTo>
                    <a:lnTo>
                      <a:pt x="73" y="145"/>
                    </a:lnTo>
                    <a:lnTo>
                      <a:pt x="77" y="140"/>
                    </a:lnTo>
                    <a:lnTo>
                      <a:pt x="77" y="140"/>
                    </a:lnTo>
                    <a:lnTo>
                      <a:pt x="82" y="140"/>
                    </a:lnTo>
                    <a:lnTo>
                      <a:pt x="82" y="140"/>
                    </a:lnTo>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微软雅黑" panose="020B0503020204020204" pitchFamily="34" charset="-122"/>
                  <a:ea typeface="+mn-ea"/>
                  <a:cs typeface="+mn-cs"/>
                </a:endParaRPr>
              </a:p>
            </p:txBody>
          </p:sp>
          <p:sp>
            <p:nvSpPr>
              <p:cNvPr id="136" name="Freeform 34"/>
              <p:cNvSpPr/>
              <p:nvPr/>
            </p:nvSpPr>
            <p:spPr bwMode="auto">
              <a:xfrm>
                <a:off x="2520951" y="2620963"/>
                <a:ext cx="187325" cy="223837"/>
              </a:xfrm>
              <a:custGeom>
                <a:avLst/>
                <a:gdLst>
                  <a:gd name="T0" fmla="*/ 0 w 118"/>
                  <a:gd name="T1" fmla="*/ 14 h 141"/>
                  <a:gd name="T2" fmla="*/ 4 w 118"/>
                  <a:gd name="T3" fmla="*/ 14 h 141"/>
                  <a:gd name="T4" fmla="*/ 9 w 118"/>
                  <a:gd name="T5" fmla="*/ 14 h 141"/>
                  <a:gd name="T6" fmla="*/ 18 w 118"/>
                  <a:gd name="T7" fmla="*/ 10 h 141"/>
                  <a:gd name="T8" fmla="*/ 27 w 118"/>
                  <a:gd name="T9" fmla="*/ 5 h 141"/>
                  <a:gd name="T10" fmla="*/ 41 w 118"/>
                  <a:gd name="T11" fmla="*/ 5 h 141"/>
                  <a:gd name="T12" fmla="*/ 45 w 118"/>
                  <a:gd name="T13" fmla="*/ 14 h 141"/>
                  <a:gd name="T14" fmla="*/ 41 w 118"/>
                  <a:gd name="T15" fmla="*/ 14 h 141"/>
                  <a:gd name="T16" fmla="*/ 36 w 118"/>
                  <a:gd name="T17" fmla="*/ 28 h 141"/>
                  <a:gd name="T18" fmla="*/ 36 w 118"/>
                  <a:gd name="T19" fmla="*/ 32 h 141"/>
                  <a:gd name="T20" fmla="*/ 36 w 118"/>
                  <a:gd name="T21" fmla="*/ 28 h 141"/>
                  <a:gd name="T22" fmla="*/ 41 w 118"/>
                  <a:gd name="T23" fmla="*/ 28 h 141"/>
                  <a:gd name="T24" fmla="*/ 36 w 118"/>
                  <a:gd name="T25" fmla="*/ 32 h 141"/>
                  <a:gd name="T26" fmla="*/ 45 w 118"/>
                  <a:gd name="T27" fmla="*/ 37 h 141"/>
                  <a:gd name="T28" fmla="*/ 45 w 118"/>
                  <a:gd name="T29" fmla="*/ 41 h 141"/>
                  <a:gd name="T30" fmla="*/ 50 w 118"/>
                  <a:gd name="T31" fmla="*/ 37 h 141"/>
                  <a:gd name="T32" fmla="*/ 54 w 118"/>
                  <a:gd name="T33" fmla="*/ 37 h 141"/>
                  <a:gd name="T34" fmla="*/ 50 w 118"/>
                  <a:gd name="T35" fmla="*/ 28 h 141"/>
                  <a:gd name="T36" fmla="*/ 59 w 118"/>
                  <a:gd name="T37" fmla="*/ 28 h 141"/>
                  <a:gd name="T38" fmla="*/ 63 w 118"/>
                  <a:gd name="T39" fmla="*/ 28 h 141"/>
                  <a:gd name="T40" fmla="*/ 63 w 118"/>
                  <a:gd name="T41" fmla="*/ 32 h 141"/>
                  <a:gd name="T42" fmla="*/ 59 w 118"/>
                  <a:gd name="T43" fmla="*/ 37 h 141"/>
                  <a:gd name="T44" fmla="*/ 59 w 118"/>
                  <a:gd name="T45" fmla="*/ 41 h 141"/>
                  <a:gd name="T46" fmla="*/ 63 w 118"/>
                  <a:gd name="T47" fmla="*/ 50 h 141"/>
                  <a:gd name="T48" fmla="*/ 68 w 118"/>
                  <a:gd name="T49" fmla="*/ 55 h 141"/>
                  <a:gd name="T50" fmla="*/ 100 w 118"/>
                  <a:gd name="T51" fmla="*/ 68 h 141"/>
                  <a:gd name="T52" fmla="*/ 100 w 118"/>
                  <a:gd name="T53" fmla="*/ 82 h 141"/>
                  <a:gd name="T54" fmla="*/ 95 w 118"/>
                  <a:gd name="T55" fmla="*/ 100 h 141"/>
                  <a:gd name="T56" fmla="*/ 100 w 118"/>
                  <a:gd name="T57" fmla="*/ 114 h 141"/>
                  <a:gd name="T58" fmla="*/ 100 w 118"/>
                  <a:gd name="T59" fmla="*/ 118 h 141"/>
                  <a:gd name="T60" fmla="*/ 104 w 118"/>
                  <a:gd name="T61" fmla="*/ 118 h 141"/>
                  <a:gd name="T62" fmla="*/ 109 w 118"/>
                  <a:gd name="T63" fmla="*/ 123 h 141"/>
                  <a:gd name="T64" fmla="*/ 113 w 118"/>
                  <a:gd name="T65" fmla="*/ 132 h 141"/>
                  <a:gd name="T66" fmla="*/ 118 w 118"/>
                  <a:gd name="T67" fmla="*/ 141 h 141"/>
                  <a:gd name="T68" fmla="*/ 109 w 118"/>
                  <a:gd name="T69" fmla="*/ 141 h 141"/>
                  <a:gd name="T70" fmla="*/ 100 w 118"/>
                  <a:gd name="T71" fmla="*/ 141 h 141"/>
                  <a:gd name="T72" fmla="*/ 95 w 118"/>
                  <a:gd name="T73" fmla="*/ 141 h 141"/>
                  <a:gd name="T74" fmla="*/ 86 w 118"/>
                  <a:gd name="T75" fmla="*/ 132 h 141"/>
                  <a:gd name="T76" fmla="*/ 81 w 118"/>
                  <a:gd name="T77" fmla="*/ 123 h 141"/>
                  <a:gd name="T78" fmla="*/ 72 w 118"/>
                  <a:gd name="T79" fmla="*/ 114 h 141"/>
                  <a:gd name="T80" fmla="*/ 68 w 118"/>
                  <a:gd name="T81" fmla="*/ 109 h 141"/>
                  <a:gd name="T82" fmla="*/ 68 w 118"/>
                  <a:gd name="T83" fmla="*/ 109 h 141"/>
                  <a:gd name="T84" fmla="*/ 63 w 118"/>
                  <a:gd name="T85" fmla="*/ 109 h 141"/>
                  <a:gd name="T86" fmla="*/ 54 w 118"/>
                  <a:gd name="T87" fmla="*/ 100 h 141"/>
                  <a:gd name="T88" fmla="*/ 45 w 118"/>
                  <a:gd name="T89" fmla="*/ 96 h 141"/>
                  <a:gd name="T90" fmla="*/ 45 w 118"/>
                  <a:gd name="T91" fmla="*/ 96 h 141"/>
                  <a:gd name="T92" fmla="*/ 50 w 118"/>
                  <a:gd name="T93" fmla="*/ 87 h 141"/>
                  <a:gd name="T94" fmla="*/ 45 w 118"/>
                  <a:gd name="T95" fmla="*/ 82 h 141"/>
                  <a:gd name="T96" fmla="*/ 41 w 118"/>
                  <a:gd name="T97" fmla="*/ 78 h 141"/>
                  <a:gd name="T98" fmla="*/ 31 w 118"/>
                  <a:gd name="T99" fmla="*/ 78 h 141"/>
                  <a:gd name="T100" fmla="*/ 27 w 118"/>
                  <a:gd name="T101" fmla="*/ 68 h 141"/>
                  <a:gd name="T102" fmla="*/ 18 w 118"/>
                  <a:gd name="T103" fmla="*/ 68 h 141"/>
                  <a:gd name="T104" fmla="*/ 13 w 118"/>
                  <a:gd name="T105" fmla="*/ 64 h 141"/>
                  <a:gd name="T106" fmla="*/ 4 w 118"/>
                  <a:gd name="T107" fmla="*/ 59 h 141"/>
                  <a:gd name="T108" fmla="*/ 4 w 118"/>
                  <a:gd name="T109" fmla="*/ 50 h 141"/>
                  <a:gd name="T110" fmla="*/ 4 w 118"/>
                  <a:gd name="T111" fmla="*/ 46 h 141"/>
                  <a:gd name="T112" fmla="*/ 9 w 118"/>
                  <a:gd name="T113" fmla="*/ 50 h 141"/>
                  <a:gd name="T114" fmla="*/ 13 w 118"/>
                  <a:gd name="T115" fmla="*/ 50 h 141"/>
                  <a:gd name="T116" fmla="*/ 18 w 118"/>
                  <a:gd name="T117" fmla="*/ 37 h 141"/>
                  <a:gd name="T118" fmla="*/ 13 w 118"/>
                  <a:gd name="T119" fmla="*/ 32 h 141"/>
                  <a:gd name="T120" fmla="*/ 4 w 118"/>
                  <a:gd name="T121" fmla="*/ 32 h 141"/>
                  <a:gd name="T122" fmla="*/ 0 w 118"/>
                  <a:gd name="T123" fmla="*/ 2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8" h="141">
                    <a:moveTo>
                      <a:pt x="0" y="19"/>
                    </a:moveTo>
                    <a:lnTo>
                      <a:pt x="0" y="19"/>
                    </a:lnTo>
                    <a:lnTo>
                      <a:pt x="0" y="19"/>
                    </a:lnTo>
                    <a:lnTo>
                      <a:pt x="0" y="14"/>
                    </a:lnTo>
                    <a:lnTo>
                      <a:pt x="0" y="14"/>
                    </a:lnTo>
                    <a:lnTo>
                      <a:pt x="0" y="14"/>
                    </a:lnTo>
                    <a:lnTo>
                      <a:pt x="4" y="14"/>
                    </a:lnTo>
                    <a:lnTo>
                      <a:pt x="4" y="14"/>
                    </a:lnTo>
                    <a:lnTo>
                      <a:pt x="4" y="14"/>
                    </a:lnTo>
                    <a:lnTo>
                      <a:pt x="9" y="14"/>
                    </a:lnTo>
                    <a:lnTo>
                      <a:pt x="9" y="14"/>
                    </a:lnTo>
                    <a:lnTo>
                      <a:pt x="9" y="14"/>
                    </a:lnTo>
                    <a:lnTo>
                      <a:pt x="9" y="10"/>
                    </a:lnTo>
                    <a:lnTo>
                      <a:pt x="13" y="10"/>
                    </a:lnTo>
                    <a:lnTo>
                      <a:pt x="13" y="10"/>
                    </a:lnTo>
                    <a:lnTo>
                      <a:pt x="18" y="10"/>
                    </a:lnTo>
                    <a:lnTo>
                      <a:pt x="18" y="10"/>
                    </a:lnTo>
                    <a:lnTo>
                      <a:pt x="22" y="5"/>
                    </a:lnTo>
                    <a:lnTo>
                      <a:pt x="22" y="5"/>
                    </a:lnTo>
                    <a:lnTo>
                      <a:pt x="27" y="5"/>
                    </a:lnTo>
                    <a:lnTo>
                      <a:pt x="31" y="0"/>
                    </a:lnTo>
                    <a:lnTo>
                      <a:pt x="36" y="0"/>
                    </a:lnTo>
                    <a:lnTo>
                      <a:pt x="36" y="5"/>
                    </a:lnTo>
                    <a:lnTo>
                      <a:pt x="41" y="5"/>
                    </a:lnTo>
                    <a:lnTo>
                      <a:pt x="41" y="5"/>
                    </a:lnTo>
                    <a:lnTo>
                      <a:pt x="41" y="5"/>
                    </a:lnTo>
                    <a:lnTo>
                      <a:pt x="45" y="10"/>
                    </a:lnTo>
                    <a:lnTo>
                      <a:pt x="45" y="14"/>
                    </a:lnTo>
                    <a:lnTo>
                      <a:pt x="45" y="14"/>
                    </a:lnTo>
                    <a:lnTo>
                      <a:pt x="45" y="14"/>
                    </a:lnTo>
                    <a:lnTo>
                      <a:pt x="41" y="14"/>
                    </a:lnTo>
                    <a:lnTo>
                      <a:pt x="41" y="14"/>
                    </a:lnTo>
                    <a:lnTo>
                      <a:pt x="41" y="19"/>
                    </a:lnTo>
                    <a:lnTo>
                      <a:pt x="41" y="19"/>
                    </a:lnTo>
                    <a:lnTo>
                      <a:pt x="41" y="23"/>
                    </a:lnTo>
                    <a:lnTo>
                      <a:pt x="36" y="28"/>
                    </a:lnTo>
                    <a:lnTo>
                      <a:pt x="31" y="28"/>
                    </a:lnTo>
                    <a:lnTo>
                      <a:pt x="31" y="28"/>
                    </a:lnTo>
                    <a:lnTo>
                      <a:pt x="31" y="32"/>
                    </a:lnTo>
                    <a:lnTo>
                      <a:pt x="36" y="32"/>
                    </a:lnTo>
                    <a:lnTo>
                      <a:pt x="36" y="32"/>
                    </a:lnTo>
                    <a:lnTo>
                      <a:pt x="36" y="28"/>
                    </a:lnTo>
                    <a:lnTo>
                      <a:pt x="36" y="28"/>
                    </a:lnTo>
                    <a:lnTo>
                      <a:pt x="36" y="28"/>
                    </a:lnTo>
                    <a:lnTo>
                      <a:pt x="41" y="23"/>
                    </a:lnTo>
                    <a:lnTo>
                      <a:pt x="41" y="28"/>
                    </a:lnTo>
                    <a:lnTo>
                      <a:pt x="41" y="28"/>
                    </a:lnTo>
                    <a:lnTo>
                      <a:pt x="41" y="28"/>
                    </a:lnTo>
                    <a:lnTo>
                      <a:pt x="41" y="28"/>
                    </a:lnTo>
                    <a:lnTo>
                      <a:pt x="41" y="28"/>
                    </a:lnTo>
                    <a:lnTo>
                      <a:pt x="41" y="32"/>
                    </a:lnTo>
                    <a:lnTo>
                      <a:pt x="36" y="32"/>
                    </a:lnTo>
                    <a:lnTo>
                      <a:pt x="45" y="37"/>
                    </a:lnTo>
                    <a:lnTo>
                      <a:pt x="45" y="37"/>
                    </a:lnTo>
                    <a:lnTo>
                      <a:pt x="45" y="37"/>
                    </a:lnTo>
                    <a:lnTo>
                      <a:pt x="45" y="37"/>
                    </a:lnTo>
                    <a:lnTo>
                      <a:pt x="45" y="37"/>
                    </a:lnTo>
                    <a:lnTo>
                      <a:pt x="45" y="37"/>
                    </a:lnTo>
                    <a:lnTo>
                      <a:pt x="45" y="41"/>
                    </a:lnTo>
                    <a:lnTo>
                      <a:pt x="45" y="41"/>
                    </a:lnTo>
                    <a:lnTo>
                      <a:pt x="45" y="41"/>
                    </a:lnTo>
                    <a:lnTo>
                      <a:pt x="45" y="41"/>
                    </a:lnTo>
                    <a:lnTo>
                      <a:pt x="50" y="41"/>
                    </a:lnTo>
                    <a:lnTo>
                      <a:pt x="50" y="37"/>
                    </a:lnTo>
                    <a:lnTo>
                      <a:pt x="54" y="37"/>
                    </a:lnTo>
                    <a:lnTo>
                      <a:pt x="54" y="41"/>
                    </a:lnTo>
                    <a:lnTo>
                      <a:pt x="54" y="37"/>
                    </a:lnTo>
                    <a:lnTo>
                      <a:pt x="54" y="37"/>
                    </a:lnTo>
                    <a:lnTo>
                      <a:pt x="50" y="37"/>
                    </a:lnTo>
                    <a:lnTo>
                      <a:pt x="50" y="32"/>
                    </a:lnTo>
                    <a:lnTo>
                      <a:pt x="50" y="32"/>
                    </a:lnTo>
                    <a:lnTo>
                      <a:pt x="50" y="28"/>
                    </a:lnTo>
                    <a:lnTo>
                      <a:pt x="50" y="28"/>
                    </a:lnTo>
                    <a:lnTo>
                      <a:pt x="54" y="28"/>
                    </a:lnTo>
                    <a:lnTo>
                      <a:pt x="54" y="28"/>
                    </a:lnTo>
                    <a:lnTo>
                      <a:pt x="59" y="28"/>
                    </a:lnTo>
                    <a:lnTo>
                      <a:pt x="59" y="28"/>
                    </a:lnTo>
                    <a:lnTo>
                      <a:pt x="59" y="28"/>
                    </a:lnTo>
                    <a:lnTo>
                      <a:pt x="63" y="28"/>
                    </a:lnTo>
                    <a:lnTo>
                      <a:pt x="63" y="28"/>
                    </a:lnTo>
                    <a:lnTo>
                      <a:pt x="63" y="28"/>
                    </a:lnTo>
                    <a:lnTo>
                      <a:pt x="63" y="32"/>
                    </a:lnTo>
                    <a:lnTo>
                      <a:pt x="63" y="32"/>
                    </a:lnTo>
                    <a:lnTo>
                      <a:pt x="63" y="32"/>
                    </a:lnTo>
                    <a:lnTo>
                      <a:pt x="63" y="32"/>
                    </a:lnTo>
                    <a:lnTo>
                      <a:pt x="59" y="32"/>
                    </a:lnTo>
                    <a:lnTo>
                      <a:pt x="59" y="37"/>
                    </a:lnTo>
                    <a:lnTo>
                      <a:pt x="59" y="37"/>
                    </a:lnTo>
                    <a:lnTo>
                      <a:pt x="59" y="37"/>
                    </a:lnTo>
                    <a:lnTo>
                      <a:pt x="59" y="37"/>
                    </a:lnTo>
                    <a:lnTo>
                      <a:pt x="59" y="41"/>
                    </a:lnTo>
                    <a:lnTo>
                      <a:pt x="59" y="41"/>
                    </a:lnTo>
                    <a:lnTo>
                      <a:pt x="59" y="41"/>
                    </a:lnTo>
                    <a:lnTo>
                      <a:pt x="59" y="41"/>
                    </a:lnTo>
                    <a:lnTo>
                      <a:pt x="59" y="46"/>
                    </a:lnTo>
                    <a:lnTo>
                      <a:pt x="63" y="50"/>
                    </a:lnTo>
                    <a:lnTo>
                      <a:pt x="63" y="50"/>
                    </a:lnTo>
                    <a:lnTo>
                      <a:pt x="63" y="50"/>
                    </a:lnTo>
                    <a:lnTo>
                      <a:pt x="68" y="55"/>
                    </a:lnTo>
                    <a:lnTo>
                      <a:pt x="68" y="55"/>
                    </a:lnTo>
                    <a:lnTo>
                      <a:pt x="86" y="59"/>
                    </a:lnTo>
                    <a:lnTo>
                      <a:pt x="90" y="59"/>
                    </a:lnTo>
                    <a:lnTo>
                      <a:pt x="95" y="64"/>
                    </a:lnTo>
                    <a:lnTo>
                      <a:pt x="100" y="68"/>
                    </a:lnTo>
                    <a:lnTo>
                      <a:pt x="100" y="73"/>
                    </a:lnTo>
                    <a:lnTo>
                      <a:pt x="100" y="78"/>
                    </a:lnTo>
                    <a:lnTo>
                      <a:pt x="100" y="78"/>
                    </a:lnTo>
                    <a:lnTo>
                      <a:pt x="100" y="82"/>
                    </a:lnTo>
                    <a:lnTo>
                      <a:pt x="100" y="87"/>
                    </a:lnTo>
                    <a:lnTo>
                      <a:pt x="100" y="87"/>
                    </a:lnTo>
                    <a:lnTo>
                      <a:pt x="95" y="100"/>
                    </a:lnTo>
                    <a:lnTo>
                      <a:pt x="95" y="100"/>
                    </a:lnTo>
                    <a:lnTo>
                      <a:pt x="95" y="105"/>
                    </a:lnTo>
                    <a:lnTo>
                      <a:pt x="100" y="109"/>
                    </a:lnTo>
                    <a:lnTo>
                      <a:pt x="100" y="109"/>
                    </a:lnTo>
                    <a:lnTo>
                      <a:pt x="100" y="114"/>
                    </a:lnTo>
                    <a:lnTo>
                      <a:pt x="100" y="114"/>
                    </a:lnTo>
                    <a:lnTo>
                      <a:pt x="100" y="118"/>
                    </a:lnTo>
                    <a:lnTo>
                      <a:pt x="100" y="118"/>
                    </a:lnTo>
                    <a:lnTo>
                      <a:pt x="100" y="118"/>
                    </a:lnTo>
                    <a:lnTo>
                      <a:pt x="100" y="118"/>
                    </a:lnTo>
                    <a:lnTo>
                      <a:pt x="104" y="118"/>
                    </a:lnTo>
                    <a:lnTo>
                      <a:pt x="104" y="118"/>
                    </a:lnTo>
                    <a:lnTo>
                      <a:pt x="104" y="118"/>
                    </a:lnTo>
                    <a:lnTo>
                      <a:pt x="109" y="123"/>
                    </a:lnTo>
                    <a:lnTo>
                      <a:pt x="109" y="123"/>
                    </a:lnTo>
                    <a:lnTo>
                      <a:pt x="109" y="123"/>
                    </a:lnTo>
                    <a:lnTo>
                      <a:pt x="109" y="123"/>
                    </a:lnTo>
                    <a:lnTo>
                      <a:pt x="113" y="127"/>
                    </a:lnTo>
                    <a:lnTo>
                      <a:pt x="113" y="127"/>
                    </a:lnTo>
                    <a:lnTo>
                      <a:pt x="113" y="127"/>
                    </a:lnTo>
                    <a:lnTo>
                      <a:pt x="113" y="132"/>
                    </a:lnTo>
                    <a:lnTo>
                      <a:pt x="113" y="132"/>
                    </a:lnTo>
                    <a:lnTo>
                      <a:pt x="118" y="141"/>
                    </a:lnTo>
                    <a:lnTo>
                      <a:pt x="118" y="141"/>
                    </a:lnTo>
                    <a:lnTo>
                      <a:pt x="118" y="141"/>
                    </a:lnTo>
                    <a:lnTo>
                      <a:pt x="113" y="141"/>
                    </a:lnTo>
                    <a:lnTo>
                      <a:pt x="113" y="141"/>
                    </a:lnTo>
                    <a:lnTo>
                      <a:pt x="113" y="141"/>
                    </a:lnTo>
                    <a:lnTo>
                      <a:pt x="109" y="141"/>
                    </a:lnTo>
                    <a:lnTo>
                      <a:pt x="109" y="137"/>
                    </a:lnTo>
                    <a:lnTo>
                      <a:pt x="104" y="137"/>
                    </a:lnTo>
                    <a:lnTo>
                      <a:pt x="104" y="141"/>
                    </a:lnTo>
                    <a:lnTo>
                      <a:pt x="100" y="141"/>
                    </a:lnTo>
                    <a:lnTo>
                      <a:pt x="100" y="141"/>
                    </a:lnTo>
                    <a:lnTo>
                      <a:pt x="95" y="141"/>
                    </a:lnTo>
                    <a:lnTo>
                      <a:pt x="95" y="141"/>
                    </a:lnTo>
                    <a:lnTo>
                      <a:pt x="95" y="141"/>
                    </a:lnTo>
                    <a:lnTo>
                      <a:pt x="90" y="137"/>
                    </a:lnTo>
                    <a:lnTo>
                      <a:pt x="86" y="137"/>
                    </a:lnTo>
                    <a:lnTo>
                      <a:pt x="86" y="137"/>
                    </a:lnTo>
                    <a:lnTo>
                      <a:pt x="86" y="132"/>
                    </a:lnTo>
                    <a:lnTo>
                      <a:pt x="81" y="132"/>
                    </a:lnTo>
                    <a:lnTo>
                      <a:pt x="86" y="127"/>
                    </a:lnTo>
                    <a:lnTo>
                      <a:pt x="81" y="127"/>
                    </a:lnTo>
                    <a:lnTo>
                      <a:pt x="81" y="123"/>
                    </a:lnTo>
                    <a:lnTo>
                      <a:pt x="81" y="123"/>
                    </a:lnTo>
                    <a:lnTo>
                      <a:pt x="77" y="114"/>
                    </a:lnTo>
                    <a:lnTo>
                      <a:pt x="77" y="114"/>
                    </a:lnTo>
                    <a:lnTo>
                      <a:pt x="72" y="114"/>
                    </a:lnTo>
                    <a:lnTo>
                      <a:pt x="72" y="114"/>
                    </a:lnTo>
                    <a:lnTo>
                      <a:pt x="72" y="109"/>
                    </a:lnTo>
                    <a:lnTo>
                      <a:pt x="72" y="109"/>
                    </a:lnTo>
                    <a:lnTo>
                      <a:pt x="68" y="109"/>
                    </a:lnTo>
                    <a:lnTo>
                      <a:pt x="68" y="109"/>
                    </a:lnTo>
                    <a:lnTo>
                      <a:pt x="68" y="109"/>
                    </a:lnTo>
                    <a:lnTo>
                      <a:pt x="68" y="109"/>
                    </a:lnTo>
                    <a:lnTo>
                      <a:pt x="68" y="109"/>
                    </a:lnTo>
                    <a:lnTo>
                      <a:pt x="68" y="114"/>
                    </a:lnTo>
                    <a:lnTo>
                      <a:pt x="68" y="114"/>
                    </a:lnTo>
                    <a:lnTo>
                      <a:pt x="63" y="114"/>
                    </a:lnTo>
                    <a:lnTo>
                      <a:pt x="63" y="109"/>
                    </a:lnTo>
                    <a:lnTo>
                      <a:pt x="59" y="109"/>
                    </a:lnTo>
                    <a:lnTo>
                      <a:pt x="59" y="105"/>
                    </a:lnTo>
                    <a:lnTo>
                      <a:pt x="59" y="105"/>
                    </a:lnTo>
                    <a:lnTo>
                      <a:pt x="54" y="100"/>
                    </a:lnTo>
                    <a:lnTo>
                      <a:pt x="54" y="100"/>
                    </a:lnTo>
                    <a:lnTo>
                      <a:pt x="50" y="100"/>
                    </a:lnTo>
                    <a:lnTo>
                      <a:pt x="45" y="100"/>
                    </a:lnTo>
                    <a:lnTo>
                      <a:pt x="45" y="96"/>
                    </a:lnTo>
                    <a:lnTo>
                      <a:pt x="45" y="96"/>
                    </a:lnTo>
                    <a:lnTo>
                      <a:pt x="45" y="96"/>
                    </a:lnTo>
                    <a:lnTo>
                      <a:pt x="45" y="96"/>
                    </a:lnTo>
                    <a:lnTo>
                      <a:pt x="45" y="96"/>
                    </a:lnTo>
                    <a:lnTo>
                      <a:pt x="50" y="96"/>
                    </a:lnTo>
                    <a:lnTo>
                      <a:pt x="50" y="91"/>
                    </a:lnTo>
                    <a:lnTo>
                      <a:pt x="50" y="91"/>
                    </a:lnTo>
                    <a:lnTo>
                      <a:pt x="50" y="87"/>
                    </a:lnTo>
                    <a:lnTo>
                      <a:pt x="50" y="87"/>
                    </a:lnTo>
                    <a:lnTo>
                      <a:pt x="50" y="87"/>
                    </a:lnTo>
                    <a:lnTo>
                      <a:pt x="45" y="82"/>
                    </a:lnTo>
                    <a:lnTo>
                      <a:pt x="45" y="82"/>
                    </a:lnTo>
                    <a:lnTo>
                      <a:pt x="41" y="82"/>
                    </a:lnTo>
                    <a:lnTo>
                      <a:pt x="41" y="82"/>
                    </a:lnTo>
                    <a:lnTo>
                      <a:pt x="41" y="82"/>
                    </a:lnTo>
                    <a:lnTo>
                      <a:pt x="41" y="78"/>
                    </a:lnTo>
                    <a:lnTo>
                      <a:pt x="36" y="78"/>
                    </a:lnTo>
                    <a:lnTo>
                      <a:pt x="36" y="78"/>
                    </a:lnTo>
                    <a:lnTo>
                      <a:pt x="31" y="78"/>
                    </a:lnTo>
                    <a:lnTo>
                      <a:pt x="31" y="78"/>
                    </a:lnTo>
                    <a:lnTo>
                      <a:pt x="31" y="73"/>
                    </a:lnTo>
                    <a:lnTo>
                      <a:pt x="27" y="73"/>
                    </a:lnTo>
                    <a:lnTo>
                      <a:pt x="27" y="68"/>
                    </a:lnTo>
                    <a:lnTo>
                      <a:pt x="27" y="68"/>
                    </a:lnTo>
                    <a:lnTo>
                      <a:pt x="27" y="68"/>
                    </a:lnTo>
                    <a:lnTo>
                      <a:pt x="22" y="68"/>
                    </a:lnTo>
                    <a:lnTo>
                      <a:pt x="22" y="68"/>
                    </a:lnTo>
                    <a:lnTo>
                      <a:pt x="18" y="68"/>
                    </a:lnTo>
                    <a:lnTo>
                      <a:pt x="18" y="68"/>
                    </a:lnTo>
                    <a:lnTo>
                      <a:pt x="18" y="68"/>
                    </a:lnTo>
                    <a:lnTo>
                      <a:pt x="13" y="64"/>
                    </a:lnTo>
                    <a:lnTo>
                      <a:pt x="13" y="64"/>
                    </a:lnTo>
                    <a:lnTo>
                      <a:pt x="9" y="64"/>
                    </a:lnTo>
                    <a:lnTo>
                      <a:pt x="9" y="64"/>
                    </a:lnTo>
                    <a:lnTo>
                      <a:pt x="4" y="59"/>
                    </a:lnTo>
                    <a:lnTo>
                      <a:pt x="4" y="59"/>
                    </a:lnTo>
                    <a:lnTo>
                      <a:pt x="4" y="59"/>
                    </a:lnTo>
                    <a:lnTo>
                      <a:pt x="0" y="55"/>
                    </a:lnTo>
                    <a:lnTo>
                      <a:pt x="0" y="55"/>
                    </a:lnTo>
                    <a:lnTo>
                      <a:pt x="4" y="50"/>
                    </a:lnTo>
                    <a:lnTo>
                      <a:pt x="4" y="50"/>
                    </a:lnTo>
                    <a:lnTo>
                      <a:pt x="4" y="50"/>
                    </a:lnTo>
                    <a:lnTo>
                      <a:pt x="4" y="46"/>
                    </a:lnTo>
                    <a:lnTo>
                      <a:pt x="4" y="46"/>
                    </a:lnTo>
                    <a:lnTo>
                      <a:pt x="9" y="50"/>
                    </a:lnTo>
                    <a:lnTo>
                      <a:pt x="9" y="50"/>
                    </a:lnTo>
                    <a:lnTo>
                      <a:pt x="9" y="50"/>
                    </a:lnTo>
                    <a:lnTo>
                      <a:pt x="9" y="50"/>
                    </a:lnTo>
                    <a:lnTo>
                      <a:pt x="13" y="50"/>
                    </a:lnTo>
                    <a:lnTo>
                      <a:pt x="13" y="50"/>
                    </a:lnTo>
                    <a:lnTo>
                      <a:pt x="13" y="50"/>
                    </a:lnTo>
                    <a:lnTo>
                      <a:pt x="13" y="50"/>
                    </a:lnTo>
                    <a:lnTo>
                      <a:pt x="18" y="46"/>
                    </a:lnTo>
                    <a:lnTo>
                      <a:pt x="18" y="46"/>
                    </a:lnTo>
                    <a:lnTo>
                      <a:pt x="18" y="46"/>
                    </a:lnTo>
                    <a:lnTo>
                      <a:pt x="18" y="37"/>
                    </a:lnTo>
                    <a:lnTo>
                      <a:pt x="18" y="32"/>
                    </a:lnTo>
                    <a:lnTo>
                      <a:pt x="13" y="32"/>
                    </a:lnTo>
                    <a:lnTo>
                      <a:pt x="13" y="32"/>
                    </a:lnTo>
                    <a:lnTo>
                      <a:pt x="13" y="32"/>
                    </a:lnTo>
                    <a:lnTo>
                      <a:pt x="13" y="32"/>
                    </a:lnTo>
                    <a:lnTo>
                      <a:pt x="9" y="32"/>
                    </a:lnTo>
                    <a:lnTo>
                      <a:pt x="9" y="32"/>
                    </a:lnTo>
                    <a:lnTo>
                      <a:pt x="4" y="32"/>
                    </a:lnTo>
                    <a:lnTo>
                      <a:pt x="4" y="32"/>
                    </a:lnTo>
                    <a:lnTo>
                      <a:pt x="0" y="28"/>
                    </a:lnTo>
                    <a:lnTo>
                      <a:pt x="0" y="23"/>
                    </a:lnTo>
                    <a:lnTo>
                      <a:pt x="0" y="23"/>
                    </a:lnTo>
                    <a:lnTo>
                      <a:pt x="0" y="23"/>
                    </a:lnTo>
                    <a:lnTo>
                      <a:pt x="0" y="19"/>
                    </a:lnTo>
                    <a:lnTo>
                      <a:pt x="0" y="19"/>
                    </a:lnTo>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微软雅黑" panose="020B0503020204020204" pitchFamily="34" charset="-122"/>
                  <a:ea typeface="+mn-ea"/>
                  <a:cs typeface="+mn-cs"/>
                </a:endParaRPr>
              </a:p>
            </p:txBody>
          </p:sp>
          <p:sp>
            <p:nvSpPr>
              <p:cNvPr id="137" name="Freeform 35"/>
              <p:cNvSpPr/>
              <p:nvPr/>
            </p:nvSpPr>
            <p:spPr bwMode="auto">
              <a:xfrm>
                <a:off x="2620963" y="2830513"/>
                <a:ext cx="115888" cy="187325"/>
              </a:xfrm>
              <a:custGeom>
                <a:avLst/>
                <a:gdLst>
                  <a:gd name="T0" fmla="*/ 55 w 73"/>
                  <a:gd name="T1" fmla="*/ 9 h 118"/>
                  <a:gd name="T2" fmla="*/ 59 w 73"/>
                  <a:gd name="T3" fmla="*/ 9 h 118"/>
                  <a:gd name="T4" fmla="*/ 59 w 73"/>
                  <a:gd name="T5" fmla="*/ 14 h 118"/>
                  <a:gd name="T6" fmla="*/ 55 w 73"/>
                  <a:gd name="T7" fmla="*/ 18 h 118"/>
                  <a:gd name="T8" fmla="*/ 55 w 73"/>
                  <a:gd name="T9" fmla="*/ 18 h 118"/>
                  <a:gd name="T10" fmla="*/ 55 w 73"/>
                  <a:gd name="T11" fmla="*/ 23 h 118"/>
                  <a:gd name="T12" fmla="*/ 59 w 73"/>
                  <a:gd name="T13" fmla="*/ 27 h 118"/>
                  <a:gd name="T14" fmla="*/ 64 w 73"/>
                  <a:gd name="T15" fmla="*/ 32 h 118"/>
                  <a:gd name="T16" fmla="*/ 68 w 73"/>
                  <a:gd name="T17" fmla="*/ 32 h 118"/>
                  <a:gd name="T18" fmla="*/ 73 w 73"/>
                  <a:gd name="T19" fmla="*/ 36 h 118"/>
                  <a:gd name="T20" fmla="*/ 73 w 73"/>
                  <a:gd name="T21" fmla="*/ 41 h 118"/>
                  <a:gd name="T22" fmla="*/ 68 w 73"/>
                  <a:gd name="T23" fmla="*/ 45 h 118"/>
                  <a:gd name="T24" fmla="*/ 59 w 73"/>
                  <a:gd name="T25" fmla="*/ 45 h 118"/>
                  <a:gd name="T26" fmla="*/ 59 w 73"/>
                  <a:gd name="T27" fmla="*/ 54 h 118"/>
                  <a:gd name="T28" fmla="*/ 59 w 73"/>
                  <a:gd name="T29" fmla="*/ 63 h 118"/>
                  <a:gd name="T30" fmla="*/ 59 w 73"/>
                  <a:gd name="T31" fmla="*/ 68 h 118"/>
                  <a:gd name="T32" fmla="*/ 59 w 73"/>
                  <a:gd name="T33" fmla="*/ 77 h 118"/>
                  <a:gd name="T34" fmla="*/ 59 w 73"/>
                  <a:gd name="T35" fmla="*/ 91 h 118"/>
                  <a:gd name="T36" fmla="*/ 59 w 73"/>
                  <a:gd name="T37" fmla="*/ 95 h 118"/>
                  <a:gd name="T38" fmla="*/ 50 w 73"/>
                  <a:gd name="T39" fmla="*/ 100 h 118"/>
                  <a:gd name="T40" fmla="*/ 46 w 73"/>
                  <a:gd name="T41" fmla="*/ 104 h 118"/>
                  <a:gd name="T42" fmla="*/ 41 w 73"/>
                  <a:gd name="T43" fmla="*/ 109 h 118"/>
                  <a:gd name="T44" fmla="*/ 37 w 73"/>
                  <a:gd name="T45" fmla="*/ 113 h 118"/>
                  <a:gd name="T46" fmla="*/ 32 w 73"/>
                  <a:gd name="T47" fmla="*/ 118 h 118"/>
                  <a:gd name="T48" fmla="*/ 23 w 73"/>
                  <a:gd name="T49" fmla="*/ 113 h 118"/>
                  <a:gd name="T50" fmla="*/ 18 w 73"/>
                  <a:gd name="T51" fmla="*/ 113 h 118"/>
                  <a:gd name="T52" fmla="*/ 14 w 73"/>
                  <a:gd name="T53" fmla="*/ 113 h 118"/>
                  <a:gd name="T54" fmla="*/ 9 w 73"/>
                  <a:gd name="T55" fmla="*/ 113 h 118"/>
                  <a:gd name="T56" fmla="*/ 5 w 73"/>
                  <a:gd name="T57" fmla="*/ 113 h 118"/>
                  <a:gd name="T58" fmla="*/ 5 w 73"/>
                  <a:gd name="T59" fmla="*/ 109 h 118"/>
                  <a:gd name="T60" fmla="*/ 5 w 73"/>
                  <a:gd name="T61" fmla="*/ 100 h 118"/>
                  <a:gd name="T62" fmla="*/ 0 w 73"/>
                  <a:gd name="T63" fmla="*/ 95 h 118"/>
                  <a:gd name="T64" fmla="*/ 0 w 73"/>
                  <a:gd name="T65" fmla="*/ 91 h 118"/>
                  <a:gd name="T66" fmla="*/ 0 w 73"/>
                  <a:gd name="T67" fmla="*/ 86 h 118"/>
                  <a:gd name="T68" fmla="*/ 5 w 73"/>
                  <a:gd name="T69" fmla="*/ 77 h 118"/>
                  <a:gd name="T70" fmla="*/ 9 w 73"/>
                  <a:gd name="T71" fmla="*/ 73 h 118"/>
                  <a:gd name="T72" fmla="*/ 18 w 73"/>
                  <a:gd name="T73" fmla="*/ 68 h 118"/>
                  <a:gd name="T74" fmla="*/ 14 w 73"/>
                  <a:gd name="T75" fmla="*/ 63 h 118"/>
                  <a:gd name="T76" fmla="*/ 9 w 73"/>
                  <a:gd name="T77" fmla="*/ 50 h 118"/>
                  <a:gd name="T78" fmla="*/ 14 w 73"/>
                  <a:gd name="T79" fmla="*/ 45 h 118"/>
                  <a:gd name="T80" fmla="*/ 14 w 73"/>
                  <a:gd name="T81" fmla="*/ 41 h 118"/>
                  <a:gd name="T82" fmla="*/ 14 w 73"/>
                  <a:gd name="T83" fmla="*/ 32 h 118"/>
                  <a:gd name="T84" fmla="*/ 9 w 73"/>
                  <a:gd name="T85" fmla="*/ 27 h 118"/>
                  <a:gd name="T86" fmla="*/ 14 w 73"/>
                  <a:gd name="T87" fmla="*/ 9 h 118"/>
                  <a:gd name="T88" fmla="*/ 18 w 73"/>
                  <a:gd name="T89" fmla="*/ 0 h 118"/>
                  <a:gd name="T90" fmla="*/ 23 w 73"/>
                  <a:gd name="T91" fmla="*/ 5 h 118"/>
                  <a:gd name="T92" fmla="*/ 32 w 73"/>
                  <a:gd name="T93" fmla="*/ 9 h 118"/>
                  <a:gd name="T94" fmla="*/ 37 w 73"/>
                  <a:gd name="T95" fmla="*/ 9 h 118"/>
                  <a:gd name="T96" fmla="*/ 46 w 73"/>
                  <a:gd name="T97" fmla="*/ 5 h 118"/>
                  <a:gd name="T98" fmla="*/ 50 w 73"/>
                  <a:gd name="T99" fmla="*/ 9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3" h="118">
                    <a:moveTo>
                      <a:pt x="55" y="9"/>
                    </a:moveTo>
                    <a:lnTo>
                      <a:pt x="55" y="9"/>
                    </a:lnTo>
                    <a:lnTo>
                      <a:pt x="55" y="9"/>
                    </a:lnTo>
                    <a:lnTo>
                      <a:pt x="55" y="9"/>
                    </a:lnTo>
                    <a:lnTo>
                      <a:pt x="55" y="9"/>
                    </a:lnTo>
                    <a:lnTo>
                      <a:pt x="59" y="9"/>
                    </a:lnTo>
                    <a:lnTo>
                      <a:pt x="59" y="9"/>
                    </a:lnTo>
                    <a:lnTo>
                      <a:pt x="59" y="9"/>
                    </a:lnTo>
                    <a:lnTo>
                      <a:pt x="59" y="14"/>
                    </a:lnTo>
                    <a:lnTo>
                      <a:pt x="59" y="14"/>
                    </a:lnTo>
                    <a:lnTo>
                      <a:pt x="59" y="18"/>
                    </a:lnTo>
                    <a:lnTo>
                      <a:pt x="55" y="18"/>
                    </a:lnTo>
                    <a:lnTo>
                      <a:pt x="55" y="18"/>
                    </a:lnTo>
                    <a:lnTo>
                      <a:pt x="55" y="18"/>
                    </a:lnTo>
                    <a:lnTo>
                      <a:pt x="55" y="18"/>
                    </a:lnTo>
                    <a:lnTo>
                      <a:pt x="55" y="18"/>
                    </a:lnTo>
                    <a:lnTo>
                      <a:pt x="59" y="23"/>
                    </a:lnTo>
                    <a:lnTo>
                      <a:pt x="55" y="23"/>
                    </a:lnTo>
                    <a:lnTo>
                      <a:pt x="55" y="27"/>
                    </a:lnTo>
                    <a:lnTo>
                      <a:pt x="55" y="27"/>
                    </a:lnTo>
                    <a:lnTo>
                      <a:pt x="59" y="27"/>
                    </a:lnTo>
                    <a:lnTo>
                      <a:pt x="59" y="32"/>
                    </a:lnTo>
                    <a:lnTo>
                      <a:pt x="64" y="32"/>
                    </a:lnTo>
                    <a:lnTo>
                      <a:pt x="64" y="32"/>
                    </a:lnTo>
                    <a:lnTo>
                      <a:pt x="64" y="32"/>
                    </a:lnTo>
                    <a:lnTo>
                      <a:pt x="68" y="32"/>
                    </a:lnTo>
                    <a:lnTo>
                      <a:pt x="68" y="32"/>
                    </a:lnTo>
                    <a:lnTo>
                      <a:pt x="68" y="36"/>
                    </a:lnTo>
                    <a:lnTo>
                      <a:pt x="68" y="36"/>
                    </a:lnTo>
                    <a:lnTo>
                      <a:pt x="73" y="36"/>
                    </a:lnTo>
                    <a:lnTo>
                      <a:pt x="73" y="36"/>
                    </a:lnTo>
                    <a:lnTo>
                      <a:pt x="73" y="36"/>
                    </a:lnTo>
                    <a:lnTo>
                      <a:pt x="73" y="41"/>
                    </a:lnTo>
                    <a:lnTo>
                      <a:pt x="73" y="41"/>
                    </a:lnTo>
                    <a:lnTo>
                      <a:pt x="68" y="45"/>
                    </a:lnTo>
                    <a:lnTo>
                      <a:pt x="68" y="45"/>
                    </a:lnTo>
                    <a:lnTo>
                      <a:pt x="64" y="45"/>
                    </a:lnTo>
                    <a:lnTo>
                      <a:pt x="59" y="45"/>
                    </a:lnTo>
                    <a:lnTo>
                      <a:pt x="59" y="45"/>
                    </a:lnTo>
                    <a:lnTo>
                      <a:pt x="59" y="50"/>
                    </a:lnTo>
                    <a:lnTo>
                      <a:pt x="55" y="50"/>
                    </a:lnTo>
                    <a:lnTo>
                      <a:pt x="59" y="54"/>
                    </a:lnTo>
                    <a:lnTo>
                      <a:pt x="59" y="54"/>
                    </a:lnTo>
                    <a:lnTo>
                      <a:pt x="59" y="59"/>
                    </a:lnTo>
                    <a:lnTo>
                      <a:pt x="59" y="63"/>
                    </a:lnTo>
                    <a:lnTo>
                      <a:pt x="59" y="63"/>
                    </a:lnTo>
                    <a:lnTo>
                      <a:pt x="59" y="63"/>
                    </a:lnTo>
                    <a:lnTo>
                      <a:pt x="59" y="68"/>
                    </a:lnTo>
                    <a:lnTo>
                      <a:pt x="64" y="68"/>
                    </a:lnTo>
                    <a:lnTo>
                      <a:pt x="59" y="68"/>
                    </a:lnTo>
                    <a:lnTo>
                      <a:pt x="59" y="77"/>
                    </a:lnTo>
                    <a:lnTo>
                      <a:pt x="59" y="82"/>
                    </a:lnTo>
                    <a:lnTo>
                      <a:pt x="59" y="82"/>
                    </a:lnTo>
                    <a:lnTo>
                      <a:pt x="59" y="91"/>
                    </a:lnTo>
                    <a:lnTo>
                      <a:pt x="59" y="95"/>
                    </a:lnTo>
                    <a:lnTo>
                      <a:pt x="59" y="95"/>
                    </a:lnTo>
                    <a:lnTo>
                      <a:pt x="59" y="95"/>
                    </a:lnTo>
                    <a:lnTo>
                      <a:pt x="59" y="95"/>
                    </a:lnTo>
                    <a:lnTo>
                      <a:pt x="50" y="95"/>
                    </a:lnTo>
                    <a:lnTo>
                      <a:pt x="50" y="100"/>
                    </a:lnTo>
                    <a:lnTo>
                      <a:pt x="46" y="100"/>
                    </a:lnTo>
                    <a:lnTo>
                      <a:pt x="46" y="100"/>
                    </a:lnTo>
                    <a:lnTo>
                      <a:pt x="46" y="104"/>
                    </a:lnTo>
                    <a:lnTo>
                      <a:pt x="46" y="104"/>
                    </a:lnTo>
                    <a:lnTo>
                      <a:pt x="41" y="109"/>
                    </a:lnTo>
                    <a:lnTo>
                      <a:pt x="41" y="109"/>
                    </a:lnTo>
                    <a:lnTo>
                      <a:pt x="37" y="113"/>
                    </a:lnTo>
                    <a:lnTo>
                      <a:pt x="37" y="113"/>
                    </a:lnTo>
                    <a:lnTo>
                      <a:pt x="37" y="113"/>
                    </a:lnTo>
                    <a:lnTo>
                      <a:pt x="37" y="113"/>
                    </a:lnTo>
                    <a:lnTo>
                      <a:pt x="32" y="113"/>
                    </a:lnTo>
                    <a:lnTo>
                      <a:pt x="32" y="118"/>
                    </a:lnTo>
                    <a:lnTo>
                      <a:pt x="32" y="118"/>
                    </a:lnTo>
                    <a:lnTo>
                      <a:pt x="27" y="113"/>
                    </a:lnTo>
                    <a:lnTo>
                      <a:pt x="23" y="113"/>
                    </a:lnTo>
                    <a:lnTo>
                      <a:pt x="23" y="113"/>
                    </a:lnTo>
                    <a:lnTo>
                      <a:pt x="23" y="113"/>
                    </a:lnTo>
                    <a:lnTo>
                      <a:pt x="18" y="113"/>
                    </a:lnTo>
                    <a:lnTo>
                      <a:pt x="18" y="113"/>
                    </a:lnTo>
                    <a:lnTo>
                      <a:pt x="18" y="113"/>
                    </a:lnTo>
                    <a:lnTo>
                      <a:pt x="14" y="113"/>
                    </a:lnTo>
                    <a:lnTo>
                      <a:pt x="14" y="113"/>
                    </a:lnTo>
                    <a:lnTo>
                      <a:pt x="9" y="113"/>
                    </a:lnTo>
                    <a:lnTo>
                      <a:pt x="9" y="113"/>
                    </a:lnTo>
                    <a:lnTo>
                      <a:pt x="9" y="113"/>
                    </a:lnTo>
                    <a:lnTo>
                      <a:pt x="5" y="113"/>
                    </a:lnTo>
                    <a:lnTo>
                      <a:pt x="5" y="113"/>
                    </a:lnTo>
                    <a:lnTo>
                      <a:pt x="5" y="113"/>
                    </a:lnTo>
                    <a:lnTo>
                      <a:pt x="5" y="113"/>
                    </a:lnTo>
                    <a:lnTo>
                      <a:pt x="5" y="109"/>
                    </a:lnTo>
                    <a:lnTo>
                      <a:pt x="5" y="104"/>
                    </a:lnTo>
                    <a:lnTo>
                      <a:pt x="5" y="104"/>
                    </a:lnTo>
                    <a:lnTo>
                      <a:pt x="5" y="100"/>
                    </a:lnTo>
                    <a:lnTo>
                      <a:pt x="5" y="100"/>
                    </a:lnTo>
                    <a:lnTo>
                      <a:pt x="0" y="95"/>
                    </a:lnTo>
                    <a:lnTo>
                      <a:pt x="0" y="95"/>
                    </a:lnTo>
                    <a:lnTo>
                      <a:pt x="0" y="91"/>
                    </a:lnTo>
                    <a:lnTo>
                      <a:pt x="0" y="91"/>
                    </a:lnTo>
                    <a:lnTo>
                      <a:pt x="0" y="91"/>
                    </a:lnTo>
                    <a:lnTo>
                      <a:pt x="0" y="91"/>
                    </a:lnTo>
                    <a:lnTo>
                      <a:pt x="0" y="86"/>
                    </a:lnTo>
                    <a:lnTo>
                      <a:pt x="0" y="86"/>
                    </a:lnTo>
                    <a:lnTo>
                      <a:pt x="0" y="82"/>
                    </a:lnTo>
                    <a:lnTo>
                      <a:pt x="5" y="77"/>
                    </a:lnTo>
                    <a:lnTo>
                      <a:pt x="5" y="77"/>
                    </a:lnTo>
                    <a:lnTo>
                      <a:pt x="9" y="73"/>
                    </a:lnTo>
                    <a:lnTo>
                      <a:pt x="9" y="73"/>
                    </a:lnTo>
                    <a:lnTo>
                      <a:pt x="9" y="73"/>
                    </a:lnTo>
                    <a:lnTo>
                      <a:pt x="14" y="68"/>
                    </a:lnTo>
                    <a:lnTo>
                      <a:pt x="14" y="73"/>
                    </a:lnTo>
                    <a:lnTo>
                      <a:pt x="18" y="68"/>
                    </a:lnTo>
                    <a:lnTo>
                      <a:pt x="18" y="68"/>
                    </a:lnTo>
                    <a:lnTo>
                      <a:pt x="14" y="63"/>
                    </a:lnTo>
                    <a:lnTo>
                      <a:pt x="14" y="63"/>
                    </a:lnTo>
                    <a:lnTo>
                      <a:pt x="14" y="59"/>
                    </a:lnTo>
                    <a:lnTo>
                      <a:pt x="14" y="54"/>
                    </a:lnTo>
                    <a:lnTo>
                      <a:pt x="9" y="50"/>
                    </a:lnTo>
                    <a:lnTo>
                      <a:pt x="14" y="50"/>
                    </a:lnTo>
                    <a:lnTo>
                      <a:pt x="14" y="50"/>
                    </a:lnTo>
                    <a:lnTo>
                      <a:pt x="14" y="45"/>
                    </a:lnTo>
                    <a:lnTo>
                      <a:pt x="14" y="45"/>
                    </a:lnTo>
                    <a:lnTo>
                      <a:pt x="14" y="41"/>
                    </a:lnTo>
                    <a:lnTo>
                      <a:pt x="14" y="41"/>
                    </a:lnTo>
                    <a:lnTo>
                      <a:pt x="14" y="36"/>
                    </a:lnTo>
                    <a:lnTo>
                      <a:pt x="14" y="32"/>
                    </a:lnTo>
                    <a:lnTo>
                      <a:pt x="14" y="32"/>
                    </a:lnTo>
                    <a:lnTo>
                      <a:pt x="9" y="27"/>
                    </a:lnTo>
                    <a:lnTo>
                      <a:pt x="9" y="27"/>
                    </a:lnTo>
                    <a:lnTo>
                      <a:pt x="9" y="27"/>
                    </a:lnTo>
                    <a:lnTo>
                      <a:pt x="9" y="27"/>
                    </a:lnTo>
                    <a:lnTo>
                      <a:pt x="14" y="18"/>
                    </a:lnTo>
                    <a:lnTo>
                      <a:pt x="14" y="9"/>
                    </a:lnTo>
                    <a:lnTo>
                      <a:pt x="14" y="9"/>
                    </a:lnTo>
                    <a:lnTo>
                      <a:pt x="18" y="9"/>
                    </a:lnTo>
                    <a:lnTo>
                      <a:pt x="18" y="0"/>
                    </a:lnTo>
                    <a:lnTo>
                      <a:pt x="23" y="0"/>
                    </a:lnTo>
                    <a:lnTo>
                      <a:pt x="23" y="5"/>
                    </a:lnTo>
                    <a:lnTo>
                      <a:pt x="23" y="5"/>
                    </a:lnTo>
                    <a:lnTo>
                      <a:pt x="27" y="5"/>
                    </a:lnTo>
                    <a:lnTo>
                      <a:pt x="32" y="9"/>
                    </a:lnTo>
                    <a:lnTo>
                      <a:pt x="32" y="9"/>
                    </a:lnTo>
                    <a:lnTo>
                      <a:pt x="32" y="9"/>
                    </a:lnTo>
                    <a:lnTo>
                      <a:pt x="37" y="9"/>
                    </a:lnTo>
                    <a:lnTo>
                      <a:pt x="37" y="9"/>
                    </a:lnTo>
                    <a:lnTo>
                      <a:pt x="41" y="9"/>
                    </a:lnTo>
                    <a:lnTo>
                      <a:pt x="41" y="5"/>
                    </a:lnTo>
                    <a:lnTo>
                      <a:pt x="46" y="5"/>
                    </a:lnTo>
                    <a:lnTo>
                      <a:pt x="46" y="9"/>
                    </a:lnTo>
                    <a:lnTo>
                      <a:pt x="50" y="9"/>
                    </a:lnTo>
                    <a:lnTo>
                      <a:pt x="50" y="9"/>
                    </a:lnTo>
                    <a:lnTo>
                      <a:pt x="50" y="9"/>
                    </a:lnTo>
                    <a:lnTo>
                      <a:pt x="55" y="9"/>
                    </a:lnTo>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微软雅黑" panose="020B0503020204020204" pitchFamily="34" charset="-122"/>
                  <a:ea typeface="+mn-ea"/>
                  <a:cs typeface="+mn-cs"/>
                </a:endParaRPr>
              </a:p>
            </p:txBody>
          </p:sp>
          <p:sp>
            <p:nvSpPr>
              <p:cNvPr id="138" name="Freeform 36"/>
              <p:cNvSpPr/>
              <p:nvPr/>
            </p:nvSpPr>
            <p:spPr bwMode="auto">
              <a:xfrm>
                <a:off x="2541588" y="2779713"/>
                <a:ext cx="115888" cy="144462"/>
              </a:xfrm>
              <a:custGeom>
                <a:avLst/>
                <a:gdLst>
                  <a:gd name="T0" fmla="*/ 0 w 73"/>
                  <a:gd name="T1" fmla="*/ 91 h 91"/>
                  <a:gd name="T2" fmla="*/ 0 w 73"/>
                  <a:gd name="T3" fmla="*/ 86 h 91"/>
                  <a:gd name="T4" fmla="*/ 18 w 73"/>
                  <a:gd name="T5" fmla="*/ 82 h 91"/>
                  <a:gd name="T6" fmla="*/ 23 w 73"/>
                  <a:gd name="T7" fmla="*/ 77 h 91"/>
                  <a:gd name="T8" fmla="*/ 32 w 73"/>
                  <a:gd name="T9" fmla="*/ 64 h 91"/>
                  <a:gd name="T10" fmla="*/ 37 w 73"/>
                  <a:gd name="T11" fmla="*/ 64 h 91"/>
                  <a:gd name="T12" fmla="*/ 37 w 73"/>
                  <a:gd name="T13" fmla="*/ 64 h 91"/>
                  <a:gd name="T14" fmla="*/ 41 w 73"/>
                  <a:gd name="T15" fmla="*/ 59 h 91"/>
                  <a:gd name="T16" fmla="*/ 41 w 73"/>
                  <a:gd name="T17" fmla="*/ 55 h 91"/>
                  <a:gd name="T18" fmla="*/ 41 w 73"/>
                  <a:gd name="T19" fmla="*/ 50 h 91"/>
                  <a:gd name="T20" fmla="*/ 37 w 73"/>
                  <a:gd name="T21" fmla="*/ 41 h 91"/>
                  <a:gd name="T22" fmla="*/ 41 w 73"/>
                  <a:gd name="T23" fmla="*/ 37 h 91"/>
                  <a:gd name="T24" fmla="*/ 41 w 73"/>
                  <a:gd name="T25" fmla="*/ 37 h 91"/>
                  <a:gd name="T26" fmla="*/ 41 w 73"/>
                  <a:gd name="T27" fmla="*/ 37 h 91"/>
                  <a:gd name="T28" fmla="*/ 41 w 73"/>
                  <a:gd name="T29" fmla="*/ 27 h 91"/>
                  <a:gd name="T30" fmla="*/ 41 w 73"/>
                  <a:gd name="T31" fmla="*/ 23 h 91"/>
                  <a:gd name="T32" fmla="*/ 41 w 73"/>
                  <a:gd name="T33" fmla="*/ 18 h 91"/>
                  <a:gd name="T34" fmla="*/ 41 w 73"/>
                  <a:gd name="T35" fmla="*/ 14 h 91"/>
                  <a:gd name="T36" fmla="*/ 37 w 73"/>
                  <a:gd name="T37" fmla="*/ 9 h 91"/>
                  <a:gd name="T38" fmla="*/ 32 w 73"/>
                  <a:gd name="T39" fmla="*/ 0 h 91"/>
                  <a:gd name="T40" fmla="*/ 41 w 73"/>
                  <a:gd name="T41" fmla="*/ 0 h 91"/>
                  <a:gd name="T42" fmla="*/ 46 w 73"/>
                  <a:gd name="T43" fmla="*/ 5 h 91"/>
                  <a:gd name="T44" fmla="*/ 46 w 73"/>
                  <a:gd name="T45" fmla="*/ 9 h 91"/>
                  <a:gd name="T46" fmla="*/ 50 w 73"/>
                  <a:gd name="T47" fmla="*/ 14 h 91"/>
                  <a:gd name="T48" fmla="*/ 55 w 73"/>
                  <a:gd name="T49" fmla="*/ 14 h 91"/>
                  <a:gd name="T50" fmla="*/ 55 w 73"/>
                  <a:gd name="T51" fmla="*/ 9 h 91"/>
                  <a:gd name="T52" fmla="*/ 55 w 73"/>
                  <a:gd name="T53" fmla="*/ 9 h 91"/>
                  <a:gd name="T54" fmla="*/ 59 w 73"/>
                  <a:gd name="T55" fmla="*/ 9 h 91"/>
                  <a:gd name="T56" fmla="*/ 59 w 73"/>
                  <a:gd name="T57" fmla="*/ 14 h 91"/>
                  <a:gd name="T58" fmla="*/ 64 w 73"/>
                  <a:gd name="T59" fmla="*/ 14 h 91"/>
                  <a:gd name="T60" fmla="*/ 68 w 73"/>
                  <a:gd name="T61" fmla="*/ 23 h 91"/>
                  <a:gd name="T62" fmla="*/ 68 w 73"/>
                  <a:gd name="T63" fmla="*/ 27 h 91"/>
                  <a:gd name="T64" fmla="*/ 68 w 73"/>
                  <a:gd name="T65" fmla="*/ 32 h 91"/>
                  <a:gd name="T66" fmla="*/ 64 w 73"/>
                  <a:gd name="T67" fmla="*/ 41 h 91"/>
                  <a:gd name="T68" fmla="*/ 64 w 73"/>
                  <a:gd name="T69" fmla="*/ 50 h 91"/>
                  <a:gd name="T70" fmla="*/ 59 w 73"/>
                  <a:gd name="T71" fmla="*/ 59 h 91"/>
                  <a:gd name="T72" fmla="*/ 59 w 73"/>
                  <a:gd name="T73" fmla="*/ 59 h 91"/>
                  <a:gd name="T74" fmla="*/ 64 w 73"/>
                  <a:gd name="T75" fmla="*/ 64 h 91"/>
                  <a:gd name="T76" fmla="*/ 64 w 73"/>
                  <a:gd name="T77" fmla="*/ 73 h 91"/>
                  <a:gd name="T78" fmla="*/ 64 w 73"/>
                  <a:gd name="T79" fmla="*/ 77 h 91"/>
                  <a:gd name="T80" fmla="*/ 64 w 73"/>
                  <a:gd name="T81" fmla="*/ 82 h 91"/>
                  <a:gd name="T82" fmla="*/ 59 w 73"/>
                  <a:gd name="T83" fmla="*/ 82 h 91"/>
                  <a:gd name="T84" fmla="*/ 46 w 73"/>
                  <a:gd name="T85" fmla="*/ 86 h 91"/>
                  <a:gd name="T86" fmla="*/ 46 w 73"/>
                  <a:gd name="T87" fmla="*/ 86 h 91"/>
                  <a:gd name="T88" fmla="*/ 41 w 73"/>
                  <a:gd name="T89" fmla="*/ 86 h 91"/>
                  <a:gd name="T90" fmla="*/ 23 w 73"/>
                  <a:gd name="T91" fmla="*/ 86 h 91"/>
                  <a:gd name="T92" fmla="*/ 0 w 73"/>
                  <a:gd name="T93"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3" h="91">
                    <a:moveTo>
                      <a:pt x="0" y="91"/>
                    </a:moveTo>
                    <a:lnTo>
                      <a:pt x="0" y="91"/>
                    </a:lnTo>
                    <a:lnTo>
                      <a:pt x="0" y="91"/>
                    </a:lnTo>
                    <a:lnTo>
                      <a:pt x="0" y="86"/>
                    </a:lnTo>
                    <a:lnTo>
                      <a:pt x="0" y="86"/>
                    </a:lnTo>
                    <a:lnTo>
                      <a:pt x="18" y="82"/>
                    </a:lnTo>
                    <a:lnTo>
                      <a:pt x="18" y="77"/>
                    </a:lnTo>
                    <a:lnTo>
                      <a:pt x="23" y="77"/>
                    </a:lnTo>
                    <a:lnTo>
                      <a:pt x="32" y="68"/>
                    </a:lnTo>
                    <a:lnTo>
                      <a:pt x="32" y="64"/>
                    </a:lnTo>
                    <a:lnTo>
                      <a:pt x="32" y="64"/>
                    </a:lnTo>
                    <a:lnTo>
                      <a:pt x="37" y="64"/>
                    </a:lnTo>
                    <a:lnTo>
                      <a:pt x="37" y="64"/>
                    </a:lnTo>
                    <a:lnTo>
                      <a:pt x="37" y="64"/>
                    </a:lnTo>
                    <a:lnTo>
                      <a:pt x="37" y="64"/>
                    </a:lnTo>
                    <a:lnTo>
                      <a:pt x="41" y="59"/>
                    </a:lnTo>
                    <a:lnTo>
                      <a:pt x="41" y="55"/>
                    </a:lnTo>
                    <a:lnTo>
                      <a:pt x="41" y="55"/>
                    </a:lnTo>
                    <a:lnTo>
                      <a:pt x="41" y="50"/>
                    </a:lnTo>
                    <a:lnTo>
                      <a:pt x="41" y="50"/>
                    </a:lnTo>
                    <a:lnTo>
                      <a:pt x="41" y="46"/>
                    </a:lnTo>
                    <a:lnTo>
                      <a:pt x="37" y="41"/>
                    </a:lnTo>
                    <a:lnTo>
                      <a:pt x="37" y="41"/>
                    </a:lnTo>
                    <a:lnTo>
                      <a:pt x="41" y="37"/>
                    </a:lnTo>
                    <a:lnTo>
                      <a:pt x="41" y="37"/>
                    </a:lnTo>
                    <a:lnTo>
                      <a:pt x="41" y="37"/>
                    </a:lnTo>
                    <a:lnTo>
                      <a:pt x="41" y="37"/>
                    </a:lnTo>
                    <a:lnTo>
                      <a:pt x="41" y="37"/>
                    </a:lnTo>
                    <a:lnTo>
                      <a:pt x="41" y="32"/>
                    </a:lnTo>
                    <a:lnTo>
                      <a:pt x="41" y="27"/>
                    </a:lnTo>
                    <a:lnTo>
                      <a:pt x="41" y="23"/>
                    </a:lnTo>
                    <a:lnTo>
                      <a:pt x="41" y="23"/>
                    </a:lnTo>
                    <a:lnTo>
                      <a:pt x="41" y="18"/>
                    </a:lnTo>
                    <a:lnTo>
                      <a:pt x="41" y="18"/>
                    </a:lnTo>
                    <a:lnTo>
                      <a:pt x="41" y="14"/>
                    </a:lnTo>
                    <a:lnTo>
                      <a:pt x="41" y="14"/>
                    </a:lnTo>
                    <a:lnTo>
                      <a:pt x="41" y="9"/>
                    </a:lnTo>
                    <a:lnTo>
                      <a:pt x="37" y="9"/>
                    </a:lnTo>
                    <a:lnTo>
                      <a:pt x="32" y="5"/>
                    </a:lnTo>
                    <a:lnTo>
                      <a:pt x="32" y="0"/>
                    </a:lnTo>
                    <a:lnTo>
                      <a:pt x="37" y="0"/>
                    </a:lnTo>
                    <a:lnTo>
                      <a:pt x="41" y="0"/>
                    </a:lnTo>
                    <a:lnTo>
                      <a:pt x="41" y="0"/>
                    </a:lnTo>
                    <a:lnTo>
                      <a:pt x="46" y="5"/>
                    </a:lnTo>
                    <a:lnTo>
                      <a:pt x="46" y="5"/>
                    </a:lnTo>
                    <a:lnTo>
                      <a:pt x="46" y="9"/>
                    </a:lnTo>
                    <a:lnTo>
                      <a:pt x="50" y="9"/>
                    </a:lnTo>
                    <a:lnTo>
                      <a:pt x="50" y="14"/>
                    </a:lnTo>
                    <a:lnTo>
                      <a:pt x="55" y="14"/>
                    </a:lnTo>
                    <a:lnTo>
                      <a:pt x="55" y="14"/>
                    </a:lnTo>
                    <a:lnTo>
                      <a:pt x="55" y="9"/>
                    </a:lnTo>
                    <a:lnTo>
                      <a:pt x="55" y="9"/>
                    </a:lnTo>
                    <a:lnTo>
                      <a:pt x="55" y="9"/>
                    </a:lnTo>
                    <a:lnTo>
                      <a:pt x="55" y="9"/>
                    </a:lnTo>
                    <a:lnTo>
                      <a:pt x="55" y="9"/>
                    </a:lnTo>
                    <a:lnTo>
                      <a:pt x="59" y="9"/>
                    </a:lnTo>
                    <a:lnTo>
                      <a:pt x="59" y="9"/>
                    </a:lnTo>
                    <a:lnTo>
                      <a:pt x="59" y="14"/>
                    </a:lnTo>
                    <a:lnTo>
                      <a:pt x="59" y="14"/>
                    </a:lnTo>
                    <a:lnTo>
                      <a:pt x="64" y="14"/>
                    </a:lnTo>
                    <a:lnTo>
                      <a:pt x="64" y="14"/>
                    </a:lnTo>
                    <a:lnTo>
                      <a:pt x="68" y="23"/>
                    </a:lnTo>
                    <a:lnTo>
                      <a:pt x="68" y="23"/>
                    </a:lnTo>
                    <a:lnTo>
                      <a:pt x="68" y="27"/>
                    </a:lnTo>
                    <a:lnTo>
                      <a:pt x="73" y="27"/>
                    </a:lnTo>
                    <a:lnTo>
                      <a:pt x="68" y="32"/>
                    </a:lnTo>
                    <a:lnTo>
                      <a:pt x="68" y="41"/>
                    </a:lnTo>
                    <a:lnTo>
                      <a:pt x="64" y="41"/>
                    </a:lnTo>
                    <a:lnTo>
                      <a:pt x="64" y="41"/>
                    </a:lnTo>
                    <a:lnTo>
                      <a:pt x="64" y="50"/>
                    </a:lnTo>
                    <a:lnTo>
                      <a:pt x="59" y="59"/>
                    </a:lnTo>
                    <a:lnTo>
                      <a:pt x="59" y="59"/>
                    </a:lnTo>
                    <a:lnTo>
                      <a:pt x="59" y="59"/>
                    </a:lnTo>
                    <a:lnTo>
                      <a:pt x="59" y="59"/>
                    </a:lnTo>
                    <a:lnTo>
                      <a:pt x="64" y="64"/>
                    </a:lnTo>
                    <a:lnTo>
                      <a:pt x="64" y="64"/>
                    </a:lnTo>
                    <a:lnTo>
                      <a:pt x="64" y="68"/>
                    </a:lnTo>
                    <a:lnTo>
                      <a:pt x="64" y="73"/>
                    </a:lnTo>
                    <a:lnTo>
                      <a:pt x="64" y="73"/>
                    </a:lnTo>
                    <a:lnTo>
                      <a:pt x="64" y="77"/>
                    </a:lnTo>
                    <a:lnTo>
                      <a:pt x="64" y="77"/>
                    </a:lnTo>
                    <a:lnTo>
                      <a:pt x="64" y="82"/>
                    </a:lnTo>
                    <a:lnTo>
                      <a:pt x="64" y="82"/>
                    </a:lnTo>
                    <a:lnTo>
                      <a:pt x="59" y="82"/>
                    </a:lnTo>
                    <a:lnTo>
                      <a:pt x="55" y="82"/>
                    </a:lnTo>
                    <a:lnTo>
                      <a:pt x="46" y="86"/>
                    </a:lnTo>
                    <a:lnTo>
                      <a:pt x="46" y="86"/>
                    </a:lnTo>
                    <a:lnTo>
                      <a:pt x="46" y="86"/>
                    </a:lnTo>
                    <a:lnTo>
                      <a:pt x="41" y="86"/>
                    </a:lnTo>
                    <a:lnTo>
                      <a:pt x="41" y="86"/>
                    </a:lnTo>
                    <a:lnTo>
                      <a:pt x="28" y="86"/>
                    </a:lnTo>
                    <a:lnTo>
                      <a:pt x="23" y="86"/>
                    </a:lnTo>
                    <a:lnTo>
                      <a:pt x="5" y="91"/>
                    </a:lnTo>
                    <a:lnTo>
                      <a:pt x="0" y="91"/>
                    </a:lnTo>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微软雅黑" panose="020B0503020204020204" pitchFamily="34" charset="-122"/>
                  <a:ea typeface="+mn-ea"/>
                  <a:cs typeface="+mn-cs"/>
                </a:endParaRPr>
              </a:p>
            </p:txBody>
          </p:sp>
          <p:sp>
            <p:nvSpPr>
              <p:cNvPr id="139" name="Freeform 37"/>
              <p:cNvSpPr/>
              <p:nvPr/>
            </p:nvSpPr>
            <p:spPr bwMode="auto">
              <a:xfrm>
                <a:off x="2663826" y="2651125"/>
                <a:ext cx="115888" cy="179387"/>
              </a:xfrm>
              <a:custGeom>
                <a:avLst/>
                <a:gdLst>
                  <a:gd name="T0" fmla="*/ 68 w 73"/>
                  <a:gd name="T1" fmla="*/ 54 h 113"/>
                  <a:gd name="T2" fmla="*/ 68 w 73"/>
                  <a:gd name="T3" fmla="*/ 63 h 113"/>
                  <a:gd name="T4" fmla="*/ 73 w 73"/>
                  <a:gd name="T5" fmla="*/ 68 h 113"/>
                  <a:gd name="T6" fmla="*/ 73 w 73"/>
                  <a:gd name="T7" fmla="*/ 72 h 113"/>
                  <a:gd name="T8" fmla="*/ 68 w 73"/>
                  <a:gd name="T9" fmla="*/ 86 h 113"/>
                  <a:gd name="T10" fmla="*/ 68 w 73"/>
                  <a:gd name="T11" fmla="*/ 90 h 113"/>
                  <a:gd name="T12" fmla="*/ 68 w 73"/>
                  <a:gd name="T13" fmla="*/ 95 h 113"/>
                  <a:gd name="T14" fmla="*/ 64 w 73"/>
                  <a:gd name="T15" fmla="*/ 99 h 113"/>
                  <a:gd name="T16" fmla="*/ 64 w 73"/>
                  <a:gd name="T17" fmla="*/ 99 h 113"/>
                  <a:gd name="T18" fmla="*/ 50 w 73"/>
                  <a:gd name="T19" fmla="*/ 104 h 113"/>
                  <a:gd name="T20" fmla="*/ 37 w 73"/>
                  <a:gd name="T21" fmla="*/ 99 h 113"/>
                  <a:gd name="T22" fmla="*/ 37 w 73"/>
                  <a:gd name="T23" fmla="*/ 104 h 113"/>
                  <a:gd name="T24" fmla="*/ 37 w 73"/>
                  <a:gd name="T25" fmla="*/ 108 h 113"/>
                  <a:gd name="T26" fmla="*/ 32 w 73"/>
                  <a:gd name="T27" fmla="*/ 108 h 113"/>
                  <a:gd name="T28" fmla="*/ 23 w 73"/>
                  <a:gd name="T29" fmla="*/ 113 h 113"/>
                  <a:gd name="T30" fmla="*/ 23 w 73"/>
                  <a:gd name="T31" fmla="*/ 108 h 113"/>
                  <a:gd name="T32" fmla="*/ 19 w 73"/>
                  <a:gd name="T33" fmla="*/ 104 h 113"/>
                  <a:gd name="T34" fmla="*/ 19 w 73"/>
                  <a:gd name="T35" fmla="*/ 104 h 113"/>
                  <a:gd name="T36" fmla="*/ 14 w 73"/>
                  <a:gd name="T37" fmla="*/ 99 h 113"/>
                  <a:gd name="T38" fmla="*/ 14 w 73"/>
                  <a:gd name="T39" fmla="*/ 99 h 113"/>
                  <a:gd name="T40" fmla="*/ 10 w 73"/>
                  <a:gd name="T41" fmla="*/ 99 h 113"/>
                  <a:gd name="T42" fmla="*/ 10 w 73"/>
                  <a:gd name="T43" fmla="*/ 99 h 113"/>
                  <a:gd name="T44" fmla="*/ 10 w 73"/>
                  <a:gd name="T45" fmla="*/ 95 h 113"/>
                  <a:gd name="T46" fmla="*/ 10 w 73"/>
                  <a:gd name="T47" fmla="*/ 90 h 113"/>
                  <a:gd name="T48" fmla="*/ 5 w 73"/>
                  <a:gd name="T49" fmla="*/ 81 h 113"/>
                  <a:gd name="T50" fmla="*/ 10 w 73"/>
                  <a:gd name="T51" fmla="*/ 68 h 113"/>
                  <a:gd name="T52" fmla="*/ 10 w 73"/>
                  <a:gd name="T53" fmla="*/ 63 h 113"/>
                  <a:gd name="T54" fmla="*/ 10 w 73"/>
                  <a:gd name="T55" fmla="*/ 59 h 113"/>
                  <a:gd name="T56" fmla="*/ 10 w 73"/>
                  <a:gd name="T57" fmla="*/ 49 h 113"/>
                  <a:gd name="T58" fmla="*/ 0 w 73"/>
                  <a:gd name="T59" fmla="*/ 40 h 113"/>
                  <a:gd name="T60" fmla="*/ 10 w 73"/>
                  <a:gd name="T61" fmla="*/ 36 h 113"/>
                  <a:gd name="T62" fmla="*/ 14 w 73"/>
                  <a:gd name="T63" fmla="*/ 36 h 113"/>
                  <a:gd name="T64" fmla="*/ 14 w 73"/>
                  <a:gd name="T65" fmla="*/ 36 h 113"/>
                  <a:gd name="T66" fmla="*/ 19 w 73"/>
                  <a:gd name="T67" fmla="*/ 31 h 113"/>
                  <a:gd name="T68" fmla="*/ 19 w 73"/>
                  <a:gd name="T69" fmla="*/ 22 h 113"/>
                  <a:gd name="T70" fmla="*/ 23 w 73"/>
                  <a:gd name="T71" fmla="*/ 22 h 113"/>
                  <a:gd name="T72" fmla="*/ 23 w 73"/>
                  <a:gd name="T73" fmla="*/ 22 h 113"/>
                  <a:gd name="T74" fmla="*/ 23 w 73"/>
                  <a:gd name="T75" fmla="*/ 22 h 113"/>
                  <a:gd name="T76" fmla="*/ 28 w 73"/>
                  <a:gd name="T77" fmla="*/ 22 h 113"/>
                  <a:gd name="T78" fmla="*/ 32 w 73"/>
                  <a:gd name="T79" fmla="*/ 18 h 113"/>
                  <a:gd name="T80" fmla="*/ 37 w 73"/>
                  <a:gd name="T81" fmla="*/ 18 h 113"/>
                  <a:gd name="T82" fmla="*/ 37 w 73"/>
                  <a:gd name="T83" fmla="*/ 18 h 113"/>
                  <a:gd name="T84" fmla="*/ 37 w 73"/>
                  <a:gd name="T85" fmla="*/ 18 h 113"/>
                  <a:gd name="T86" fmla="*/ 37 w 73"/>
                  <a:gd name="T87" fmla="*/ 13 h 113"/>
                  <a:gd name="T88" fmla="*/ 41 w 73"/>
                  <a:gd name="T89" fmla="*/ 13 h 113"/>
                  <a:gd name="T90" fmla="*/ 46 w 73"/>
                  <a:gd name="T91" fmla="*/ 13 h 113"/>
                  <a:gd name="T92" fmla="*/ 46 w 73"/>
                  <a:gd name="T93" fmla="*/ 9 h 113"/>
                  <a:gd name="T94" fmla="*/ 41 w 73"/>
                  <a:gd name="T95" fmla="*/ 4 h 113"/>
                  <a:gd name="T96" fmla="*/ 41 w 73"/>
                  <a:gd name="T97" fmla="*/ 4 h 113"/>
                  <a:gd name="T98" fmla="*/ 41 w 73"/>
                  <a:gd name="T99" fmla="*/ 0 h 113"/>
                  <a:gd name="T100" fmla="*/ 46 w 73"/>
                  <a:gd name="T101" fmla="*/ 0 h 113"/>
                  <a:gd name="T102" fmla="*/ 59 w 73"/>
                  <a:gd name="T103" fmla="*/ 9 h 113"/>
                  <a:gd name="T104" fmla="*/ 59 w 73"/>
                  <a:gd name="T105" fmla="*/ 13 h 113"/>
                  <a:gd name="T106" fmla="*/ 64 w 73"/>
                  <a:gd name="T107" fmla="*/ 18 h 113"/>
                  <a:gd name="T108" fmla="*/ 64 w 73"/>
                  <a:gd name="T109" fmla="*/ 18 h 113"/>
                  <a:gd name="T110" fmla="*/ 68 w 73"/>
                  <a:gd name="T111" fmla="*/ 22 h 113"/>
                  <a:gd name="T112" fmla="*/ 68 w 73"/>
                  <a:gd name="T113" fmla="*/ 31 h 113"/>
                  <a:gd name="T114" fmla="*/ 68 w 73"/>
                  <a:gd name="T115" fmla="*/ 40 h 113"/>
                  <a:gd name="T116" fmla="*/ 68 w 73"/>
                  <a:gd name="T117" fmla="*/ 4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3" h="113">
                    <a:moveTo>
                      <a:pt x="68" y="54"/>
                    </a:moveTo>
                    <a:lnTo>
                      <a:pt x="68" y="54"/>
                    </a:lnTo>
                    <a:lnTo>
                      <a:pt x="68" y="59"/>
                    </a:lnTo>
                    <a:lnTo>
                      <a:pt x="68" y="63"/>
                    </a:lnTo>
                    <a:lnTo>
                      <a:pt x="68" y="63"/>
                    </a:lnTo>
                    <a:lnTo>
                      <a:pt x="73" y="68"/>
                    </a:lnTo>
                    <a:lnTo>
                      <a:pt x="73" y="68"/>
                    </a:lnTo>
                    <a:lnTo>
                      <a:pt x="73" y="72"/>
                    </a:lnTo>
                    <a:lnTo>
                      <a:pt x="73" y="81"/>
                    </a:lnTo>
                    <a:lnTo>
                      <a:pt x="68" y="86"/>
                    </a:lnTo>
                    <a:lnTo>
                      <a:pt x="68" y="90"/>
                    </a:lnTo>
                    <a:lnTo>
                      <a:pt x="68" y="90"/>
                    </a:lnTo>
                    <a:lnTo>
                      <a:pt x="68" y="95"/>
                    </a:lnTo>
                    <a:lnTo>
                      <a:pt x="68" y="95"/>
                    </a:lnTo>
                    <a:lnTo>
                      <a:pt x="68" y="95"/>
                    </a:lnTo>
                    <a:lnTo>
                      <a:pt x="64" y="99"/>
                    </a:lnTo>
                    <a:lnTo>
                      <a:pt x="64" y="99"/>
                    </a:lnTo>
                    <a:lnTo>
                      <a:pt x="64" y="99"/>
                    </a:lnTo>
                    <a:lnTo>
                      <a:pt x="59" y="104"/>
                    </a:lnTo>
                    <a:lnTo>
                      <a:pt x="50" y="104"/>
                    </a:lnTo>
                    <a:lnTo>
                      <a:pt x="46" y="104"/>
                    </a:lnTo>
                    <a:lnTo>
                      <a:pt x="37" y="99"/>
                    </a:lnTo>
                    <a:lnTo>
                      <a:pt x="37" y="99"/>
                    </a:lnTo>
                    <a:lnTo>
                      <a:pt x="37" y="104"/>
                    </a:lnTo>
                    <a:lnTo>
                      <a:pt x="37" y="104"/>
                    </a:lnTo>
                    <a:lnTo>
                      <a:pt x="37" y="108"/>
                    </a:lnTo>
                    <a:lnTo>
                      <a:pt x="37" y="108"/>
                    </a:lnTo>
                    <a:lnTo>
                      <a:pt x="32" y="108"/>
                    </a:lnTo>
                    <a:lnTo>
                      <a:pt x="23" y="113"/>
                    </a:lnTo>
                    <a:lnTo>
                      <a:pt x="23" y="113"/>
                    </a:lnTo>
                    <a:lnTo>
                      <a:pt x="23" y="108"/>
                    </a:lnTo>
                    <a:lnTo>
                      <a:pt x="23" y="108"/>
                    </a:lnTo>
                    <a:lnTo>
                      <a:pt x="23" y="108"/>
                    </a:lnTo>
                    <a:lnTo>
                      <a:pt x="19" y="104"/>
                    </a:lnTo>
                    <a:lnTo>
                      <a:pt x="19" y="104"/>
                    </a:lnTo>
                    <a:lnTo>
                      <a:pt x="19" y="104"/>
                    </a:lnTo>
                    <a:lnTo>
                      <a:pt x="19" y="104"/>
                    </a:lnTo>
                    <a:lnTo>
                      <a:pt x="14" y="99"/>
                    </a:lnTo>
                    <a:lnTo>
                      <a:pt x="14" y="99"/>
                    </a:lnTo>
                    <a:lnTo>
                      <a:pt x="14" y="99"/>
                    </a:lnTo>
                    <a:lnTo>
                      <a:pt x="10" y="99"/>
                    </a:lnTo>
                    <a:lnTo>
                      <a:pt x="10" y="99"/>
                    </a:lnTo>
                    <a:lnTo>
                      <a:pt x="10" y="99"/>
                    </a:lnTo>
                    <a:lnTo>
                      <a:pt x="10" y="99"/>
                    </a:lnTo>
                    <a:lnTo>
                      <a:pt x="10" y="95"/>
                    </a:lnTo>
                    <a:lnTo>
                      <a:pt x="10" y="95"/>
                    </a:lnTo>
                    <a:lnTo>
                      <a:pt x="10" y="90"/>
                    </a:lnTo>
                    <a:lnTo>
                      <a:pt x="10" y="90"/>
                    </a:lnTo>
                    <a:lnTo>
                      <a:pt x="5" y="86"/>
                    </a:lnTo>
                    <a:lnTo>
                      <a:pt x="5" y="81"/>
                    </a:lnTo>
                    <a:lnTo>
                      <a:pt x="5" y="81"/>
                    </a:lnTo>
                    <a:lnTo>
                      <a:pt x="10" y="68"/>
                    </a:lnTo>
                    <a:lnTo>
                      <a:pt x="10" y="68"/>
                    </a:lnTo>
                    <a:lnTo>
                      <a:pt x="10" y="63"/>
                    </a:lnTo>
                    <a:lnTo>
                      <a:pt x="10" y="59"/>
                    </a:lnTo>
                    <a:lnTo>
                      <a:pt x="10" y="59"/>
                    </a:lnTo>
                    <a:lnTo>
                      <a:pt x="10" y="54"/>
                    </a:lnTo>
                    <a:lnTo>
                      <a:pt x="10" y="49"/>
                    </a:lnTo>
                    <a:lnTo>
                      <a:pt x="5" y="45"/>
                    </a:lnTo>
                    <a:lnTo>
                      <a:pt x="0" y="40"/>
                    </a:lnTo>
                    <a:lnTo>
                      <a:pt x="5" y="36"/>
                    </a:lnTo>
                    <a:lnTo>
                      <a:pt x="10" y="36"/>
                    </a:lnTo>
                    <a:lnTo>
                      <a:pt x="10" y="36"/>
                    </a:lnTo>
                    <a:lnTo>
                      <a:pt x="14" y="36"/>
                    </a:lnTo>
                    <a:lnTo>
                      <a:pt x="14" y="36"/>
                    </a:lnTo>
                    <a:lnTo>
                      <a:pt x="14" y="36"/>
                    </a:lnTo>
                    <a:lnTo>
                      <a:pt x="14" y="36"/>
                    </a:lnTo>
                    <a:lnTo>
                      <a:pt x="19" y="31"/>
                    </a:lnTo>
                    <a:lnTo>
                      <a:pt x="19" y="31"/>
                    </a:lnTo>
                    <a:lnTo>
                      <a:pt x="19" y="22"/>
                    </a:lnTo>
                    <a:lnTo>
                      <a:pt x="19" y="22"/>
                    </a:lnTo>
                    <a:lnTo>
                      <a:pt x="23" y="22"/>
                    </a:lnTo>
                    <a:lnTo>
                      <a:pt x="23" y="22"/>
                    </a:lnTo>
                    <a:lnTo>
                      <a:pt x="23" y="22"/>
                    </a:lnTo>
                    <a:lnTo>
                      <a:pt x="23" y="22"/>
                    </a:lnTo>
                    <a:lnTo>
                      <a:pt x="23" y="22"/>
                    </a:lnTo>
                    <a:lnTo>
                      <a:pt x="28" y="22"/>
                    </a:lnTo>
                    <a:lnTo>
                      <a:pt x="28" y="22"/>
                    </a:lnTo>
                    <a:lnTo>
                      <a:pt x="32" y="22"/>
                    </a:lnTo>
                    <a:lnTo>
                      <a:pt x="32" y="18"/>
                    </a:lnTo>
                    <a:lnTo>
                      <a:pt x="32" y="18"/>
                    </a:lnTo>
                    <a:lnTo>
                      <a:pt x="37" y="18"/>
                    </a:lnTo>
                    <a:lnTo>
                      <a:pt x="37" y="18"/>
                    </a:lnTo>
                    <a:lnTo>
                      <a:pt x="37" y="18"/>
                    </a:lnTo>
                    <a:lnTo>
                      <a:pt x="37" y="18"/>
                    </a:lnTo>
                    <a:lnTo>
                      <a:pt x="37" y="18"/>
                    </a:lnTo>
                    <a:lnTo>
                      <a:pt x="37" y="13"/>
                    </a:lnTo>
                    <a:lnTo>
                      <a:pt x="37" y="13"/>
                    </a:lnTo>
                    <a:lnTo>
                      <a:pt x="41" y="13"/>
                    </a:lnTo>
                    <a:lnTo>
                      <a:pt x="41" y="13"/>
                    </a:lnTo>
                    <a:lnTo>
                      <a:pt x="41" y="13"/>
                    </a:lnTo>
                    <a:lnTo>
                      <a:pt x="46" y="13"/>
                    </a:lnTo>
                    <a:lnTo>
                      <a:pt x="46" y="13"/>
                    </a:lnTo>
                    <a:lnTo>
                      <a:pt x="46" y="9"/>
                    </a:lnTo>
                    <a:lnTo>
                      <a:pt x="41" y="9"/>
                    </a:lnTo>
                    <a:lnTo>
                      <a:pt x="41" y="4"/>
                    </a:lnTo>
                    <a:lnTo>
                      <a:pt x="41" y="4"/>
                    </a:lnTo>
                    <a:lnTo>
                      <a:pt x="41" y="4"/>
                    </a:lnTo>
                    <a:lnTo>
                      <a:pt x="41" y="4"/>
                    </a:lnTo>
                    <a:lnTo>
                      <a:pt x="41" y="0"/>
                    </a:lnTo>
                    <a:lnTo>
                      <a:pt x="46" y="0"/>
                    </a:lnTo>
                    <a:lnTo>
                      <a:pt x="46" y="0"/>
                    </a:lnTo>
                    <a:lnTo>
                      <a:pt x="55" y="4"/>
                    </a:lnTo>
                    <a:lnTo>
                      <a:pt x="59" y="9"/>
                    </a:lnTo>
                    <a:lnTo>
                      <a:pt x="59" y="13"/>
                    </a:lnTo>
                    <a:lnTo>
                      <a:pt x="59" y="13"/>
                    </a:lnTo>
                    <a:lnTo>
                      <a:pt x="64" y="18"/>
                    </a:lnTo>
                    <a:lnTo>
                      <a:pt x="64" y="18"/>
                    </a:lnTo>
                    <a:lnTo>
                      <a:pt x="64" y="18"/>
                    </a:lnTo>
                    <a:lnTo>
                      <a:pt x="64" y="18"/>
                    </a:lnTo>
                    <a:lnTo>
                      <a:pt x="68" y="18"/>
                    </a:lnTo>
                    <a:lnTo>
                      <a:pt x="68" y="22"/>
                    </a:lnTo>
                    <a:lnTo>
                      <a:pt x="68" y="22"/>
                    </a:lnTo>
                    <a:lnTo>
                      <a:pt x="68" y="31"/>
                    </a:lnTo>
                    <a:lnTo>
                      <a:pt x="73" y="36"/>
                    </a:lnTo>
                    <a:lnTo>
                      <a:pt x="68" y="40"/>
                    </a:lnTo>
                    <a:lnTo>
                      <a:pt x="68" y="45"/>
                    </a:lnTo>
                    <a:lnTo>
                      <a:pt x="68" y="45"/>
                    </a:lnTo>
                    <a:lnTo>
                      <a:pt x="68" y="54"/>
                    </a:lnTo>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微软雅黑" panose="020B0503020204020204" pitchFamily="34" charset="-122"/>
                  <a:ea typeface="+mn-ea"/>
                  <a:cs typeface="+mn-cs"/>
                </a:endParaRPr>
              </a:p>
            </p:txBody>
          </p:sp>
          <p:sp>
            <p:nvSpPr>
              <p:cNvPr id="140" name="Freeform 38"/>
              <p:cNvSpPr/>
              <p:nvPr/>
            </p:nvSpPr>
            <p:spPr bwMode="auto">
              <a:xfrm>
                <a:off x="2535238" y="2909888"/>
                <a:ext cx="158750" cy="187325"/>
              </a:xfrm>
              <a:custGeom>
                <a:avLst/>
                <a:gdLst>
                  <a:gd name="T0" fmla="*/ 95 w 100"/>
                  <a:gd name="T1" fmla="*/ 86 h 118"/>
                  <a:gd name="T2" fmla="*/ 100 w 100"/>
                  <a:gd name="T3" fmla="*/ 91 h 118"/>
                  <a:gd name="T4" fmla="*/ 95 w 100"/>
                  <a:gd name="T5" fmla="*/ 100 h 118"/>
                  <a:gd name="T6" fmla="*/ 95 w 100"/>
                  <a:gd name="T7" fmla="*/ 100 h 118"/>
                  <a:gd name="T8" fmla="*/ 86 w 100"/>
                  <a:gd name="T9" fmla="*/ 109 h 118"/>
                  <a:gd name="T10" fmla="*/ 77 w 100"/>
                  <a:gd name="T11" fmla="*/ 113 h 118"/>
                  <a:gd name="T12" fmla="*/ 77 w 100"/>
                  <a:gd name="T13" fmla="*/ 118 h 118"/>
                  <a:gd name="T14" fmla="*/ 72 w 100"/>
                  <a:gd name="T15" fmla="*/ 118 h 118"/>
                  <a:gd name="T16" fmla="*/ 63 w 100"/>
                  <a:gd name="T17" fmla="*/ 109 h 118"/>
                  <a:gd name="T18" fmla="*/ 41 w 100"/>
                  <a:gd name="T19" fmla="*/ 100 h 118"/>
                  <a:gd name="T20" fmla="*/ 32 w 100"/>
                  <a:gd name="T21" fmla="*/ 95 h 118"/>
                  <a:gd name="T22" fmla="*/ 32 w 100"/>
                  <a:gd name="T23" fmla="*/ 91 h 118"/>
                  <a:gd name="T24" fmla="*/ 27 w 100"/>
                  <a:gd name="T25" fmla="*/ 91 h 118"/>
                  <a:gd name="T26" fmla="*/ 32 w 100"/>
                  <a:gd name="T27" fmla="*/ 86 h 118"/>
                  <a:gd name="T28" fmla="*/ 32 w 100"/>
                  <a:gd name="T29" fmla="*/ 81 h 118"/>
                  <a:gd name="T30" fmla="*/ 22 w 100"/>
                  <a:gd name="T31" fmla="*/ 72 h 118"/>
                  <a:gd name="T32" fmla="*/ 18 w 100"/>
                  <a:gd name="T33" fmla="*/ 68 h 118"/>
                  <a:gd name="T34" fmla="*/ 9 w 100"/>
                  <a:gd name="T35" fmla="*/ 59 h 118"/>
                  <a:gd name="T36" fmla="*/ 0 w 100"/>
                  <a:gd name="T37" fmla="*/ 59 h 118"/>
                  <a:gd name="T38" fmla="*/ 0 w 100"/>
                  <a:gd name="T39" fmla="*/ 54 h 118"/>
                  <a:gd name="T40" fmla="*/ 0 w 100"/>
                  <a:gd name="T41" fmla="*/ 54 h 118"/>
                  <a:gd name="T42" fmla="*/ 4 w 100"/>
                  <a:gd name="T43" fmla="*/ 50 h 118"/>
                  <a:gd name="T44" fmla="*/ 0 w 100"/>
                  <a:gd name="T45" fmla="*/ 50 h 118"/>
                  <a:gd name="T46" fmla="*/ 4 w 100"/>
                  <a:gd name="T47" fmla="*/ 45 h 118"/>
                  <a:gd name="T48" fmla="*/ 9 w 100"/>
                  <a:gd name="T49" fmla="*/ 41 h 118"/>
                  <a:gd name="T50" fmla="*/ 9 w 100"/>
                  <a:gd name="T51" fmla="*/ 36 h 118"/>
                  <a:gd name="T52" fmla="*/ 4 w 100"/>
                  <a:gd name="T53" fmla="*/ 32 h 118"/>
                  <a:gd name="T54" fmla="*/ 9 w 100"/>
                  <a:gd name="T55" fmla="*/ 27 h 118"/>
                  <a:gd name="T56" fmla="*/ 9 w 100"/>
                  <a:gd name="T57" fmla="*/ 27 h 118"/>
                  <a:gd name="T58" fmla="*/ 13 w 100"/>
                  <a:gd name="T59" fmla="*/ 27 h 118"/>
                  <a:gd name="T60" fmla="*/ 13 w 100"/>
                  <a:gd name="T61" fmla="*/ 23 h 118"/>
                  <a:gd name="T62" fmla="*/ 9 w 100"/>
                  <a:gd name="T63" fmla="*/ 13 h 118"/>
                  <a:gd name="T64" fmla="*/ 4 w 100"/>
                  <a:gd name="T65" fmla="*/ 4 h 118"/>
                  <a:gd name="T66" fmla="*/ 4 w 100"/>
                  <a:gd name="T67" fmla="*/ 9 h 118"/>
                  <a:gd name="T68" fmla="*/ 32 w 100"/>
                  <a:gd name="T69" fmla="*/ 4 h 118"/>
                  <a:gd name="T70" fmla="*/ 50 w 100"/>
                  <a:gd name="T71" fmla="*/ 4 h 118"/>
                  <a:gd name="T72" fmla="*/ 59 w 100"/>
                  <a:gd name="T73" fmla="*/ 0 h 118"/>
                  <a:gd name="T74" fmla="*/ 68 w 100"/>
                  <a:gd name="T75" fmla="*/ 9 h 118"/>
                  <a:gd name="T76" fmla="*/ 72 w 100"/>
                  <a:gd name="T77" fmla="*/ 18 h 118"/>
                  <a:gd name="T78" fmla="*/ 68 w 100"/>
                  <a:gd name="T79" fmla="*/ 18 h 118"/>
                  <a:gd name="T80" fmla="*/ 63 w 100"/>
                  <a:gd name="T81" fmla="*/ 23 h 118"/>
                  <a:gd name="T82" fmla="*/ 54 w 100"/>
                  <a:gd name="T83" fmla="*/ 32 h 118"/>
                  <a:gd name="T84" fmla="*/ 54 w 100"/>
                  <a:gd name="T85" fmla="*/ 41 h 118"/>
                  <a:gd name="T86" fmla="*/ 54 w 100"/>
                  <a:gd name="T87" fmla="*/ 41 h 118"/>
                  <a:gd name="T88" fmla="*/ 59 w 100"/>
                  <a:gd name="T89" fmla="*/ 50 h 118"/>
                  <a:gd name="T90" fmla="*/ 59 w 100"/>
                  <a:gd name="T91" fmla="*/ 54 h 118"/>
                  <a:gd name="T92" fmla="*/ 59 w 100"/>
                  <a:gd name="T93" fmla="*/ 63 h 118"/>
                  <a:gd name="T94" fmla="*/ 63 w 100"/>
                  <a:gd name="T95" fmla="*/ 63 h 118"/>
                  <a:gd name="T96" fmla="*/ 68 w 100"/>
                  <a:gd name="T97" fmla="*/ 63 h 118"/>
                  <a:gd name="T98" fmla="*/ 72 w 100"/>
                  <a:gd name="T99" fmla="*/ 63 h 118"/>
                  <a:gd name="T100" fmla="*/ 77 w 100"/>
                  <a:gd name="T101" fmla="*/ 63 h 118"/>
                  <a:gd name="T102" fmla="*/ 86 w 100"/>
                  <a:gd name="T103" fmla="*/ 68 h 118"/>
                  <a:gd name="T104" fmla="*/ 86 w 100"/>
                  <a:gd name="T105" fmla="*/ 72 h 118"/>
                  <a:gd name="T106" fmla="*/ 91 w 100"/>
                  <a:gd name="T107" fmla="*/ 81 h 118"/>
                  <a:gd name="T108" fmla="*/ 95 w 100"/>
                  <a:gd name="T109" fmla="*/ 8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0" h="118">
                    <a:moveTo>
                      <a:pt x="95" y="86"/>
                    </a:moveTo>
                    <a:lnTo>
                      <a:pt x="95" y="86"/>
                    </a:lnTo>
                    <a:lnTo>
                      <a:pt x="95" y="86"/>
                    </a:lnTo>
                    <a:lnTo>
                      <a:pt x="100" y="86"/>
                    </a:lnTo>
                    <a:lnTo>
                      <a:pt x="100" y="86"/>
                    </a:lnTo>
                    <a:lnTo>
                      <a:pt x="100" y="91"/>
                    </a:lnTo>
                    <a:lnTo>
                      <a:pt x="95" y="95"/>
                    </a:lnTo>
                    <a:lnTo>
                      <a:pt x="95" y="95"/>
                    </a:lnTo>
                    <a:lnTo>
                      <a:pt x="95" y="100"/>
                    </a:lnTo>
                    <a:lnTo>
                      <a:pt x="95" y="100"/>
                    </a:lnTo>
                    <a:lnTo>
                      <a:pt x="95" y="100"/>
                    </a:lnTo>
                    <a:lnTo>
                      <a:pt x="95" y="100"/>
                    </a:lnTo>
                    <a:lnTo>
                      <a:pt x="91" y="104"/>
                    </a:lnTo>
                    <a:lnTo>
                      <a:pt x="86" y="104"/>
                    </a:lnTo>
                    <a:lnTo>
                      <a:pt x="86" y="109"/>
                    </a:lnTo>
                    <a:lnTo>
                      <a:pt x="81" y="109"/>
                    </a:lnTo>
                    <a:lnTo>
                      <a:pt x="77" y="109"/>
                    </a:lnTo>
                    <a:lnTo>
                      <a:pt x="77" y="113"/>
                    </a:lnTo>
                    <a:lnTo>
                      <a:pt x="77" y="113"/>
                    </a:lnTo>
                    <a:lnTo>
                      <a:pt x="77" y="113"/>
                    </a:lnTo>
                    <a:lnTo>
                      <a:pt x="77" y="118"/>
                    </a:lnTo>
                    <a:lnTo>
                      <a:pt x="72" y="118"/>
                    </a:lnTo>
                    <a:lnTo>
                      <a:pt x="72" y="118"/>
                    </a:lnTo>
                    <a:lnTo>
                      <a:pt x="72" y="118"/>
                    </a:lnTo>
                    <a:lnTo>
                      <a:pt x="72" y="113"/>
                    </a:lnTo>
                    <a:lnTo>
                      <a:pt x="72" y="113"/>
                    </a:lnTo>
                    <a:lnTo>
                      <a:pt x="63" y="109"/>
                    </a:lnTo>
                    <a:lnTo>
                      <a:pt x="59" y="109"/>
                    </a:lnTo>
                    <a:lnTo>
                      <a:pt x="45" y="104"/>
                    </a:lnTo>
                    <a:lnTo>
                      <a:pt x="41" y="100"/>
                    </a:lnTo>
                    <a:lnTo>
                      <a:pt x="36" y="100"/>
                    </a:lnTo>
                    <a:lnTo>
                      <a:pt x="36" y="95"/>
                    </a:lnTo>
                    <a:lnTo>
                      <a:pt x="32" y="95"/>
                    </a:lnTo>
                    <a:lnTo>
                      <a:pt x="32" y="95"/>
                    </a:lnTo>
                    <a:lnTo>
                      <a:pt x="32" y="91"/>
                    </a:lnTo>
                    <a:lnTo>
                      <a:pt x="32" y="91"/>
                    </a:lnTo>
                    <a:lnTo>
                      <a:pt x="32" y="91"/>
                    </a:lnTo>
                    <a:lnTo>
                      <a:pt x="32" y="91"/>
                    </a:lnTo>
                    <a:lnTo>
                      <a:pt x="27" y="91"/>
                    </a:lnTo>
                    <a:lnTo>
                      <a:pt x="27" y="86"/>
                    </a:lnTo>
                    <a:lnTo>
                      <a:pt x="27" y="86"/>
                    </a:lnTo>
                    <a:lnTo>
                      <a:pt x="32" y="86"/>
                    </a:lnTo>
                    <a:lnTo>
                      <a:pt x="32" y="86"/>
                    </a:lnTo>
                    <a:lnTo>
                      <a:pt x="36" y="81"/>
                    </a:lnTo>
                    <a:lnTo>
                      <a:pt x="32" y="81"/>
                    </a:lnTo>
                    <a:lnTo>
                      <a:pt x="27" y="77"/>
                    </a:lnTo>
                    <a:lnTo>
                      <a:pt x="27" y="77"/>
                    </a:lnTo>
                    <a:lnTo>
                      <a:pt x="22" y="72"/>
                    </a:lnTo>
                    <a:lnTo>
                      <a:pt x="22" y="72"/>
                    </a:lnTo>
                    <a:lnTo>
                      <a:pt x="18" y="72"/>
                    </a:lnTo>
                    <a:lnTo>
                      <a:pt x="18" y="68"/>
                    </a:lnTo>
                    <a:lnTo>
                      <a:pt x="13" y="68"/>
                    </a:lnTo>
                    <a:lnTo>
                      <a:pt x="9" y="63"/>
                    </a:lnTo>
                    <a:lnTo>
                      <a:pt x="9" y="59"/>
                    </a:lnTo>
                    <a:lnTo>
                      <a:pt x="9" y="59"/>
                    </a:lnTo>
                    <a:lnTo>
                      <a:pt x="4" y="59"/>
                    </a:lnTo>
                    <a:lnTo>
                      <a:pt x="0" y="59"/>
                    </a:lnTo>
                    <a:lnTo>
                      <a:pt x="0" y="59"/>
                    </a:lnTo>
                    <a:lnTo>
                      <a:pt x="0" y="54"/>
                    </a:lnTo>
                    <a:lnTo>
                      <a:pt x="0" y="54"/>
                    </a:lnTo>
                    <a:lnTo>
                      <a:pt x="0" y="54"/>
                    </a:lnTo>
                    <a:lnTo>
                      <a:pt x="0" y="54"/>
                    </a:lnTo>
                    <a:lnTo>
                      <a:pt x="0" y="54"/>
                    </a:lnTo>
                    <a:lnTo>
                      <a:pt x="0" y="54"/>
                    </a:lnTo>
                    <a:lnTo>
                      <a:pt x="0" y="50"/>
                    </a:lnTo>
                    <a:lnTo>
                      <a:pt x="4" y="50"/>
                    </a:lnTo>
                    <a:lnTo>
                      <a:pt x="4" y="50"/>
                    </a:lnTo>
                    <a:lnTo>
                      <a:pt x="4" y="50"/>
                    </a:lnTo>
                    <a:lnTo>
                      <a:pt x="0" y="50"/>
                    </a:lnTo>
                    <a:lnTo>
                      <a:pt x="4" y="45"/>
                    </a:lnTo>
                    <a:lnTo>
                      <a:pt x="4" y="45"/>
                    </a:lnTo>
                    <a:lnTo>
                      <a:pt x="4" y="45"/>
                    </a:lnTo>
                    <a:lnTo>
                      <a:pt x="9" y="45"/>
                    </a:lnTo>
                    <a:lnTo>
                      <a:pt x="9" y="41"/>
                    </a:lnTo>
                    <a:lnTo>
                      <a:pt x="9" y="41"/>
                    </a:lnTo>
                    <a:lnTo>
                      <a:pt x="9" y="41"/>
                    </a:lnTo>
                    <a:lnTo>
                      <a:pt x="9" y="36"/>
                    </a:lnTo>
                    <a:lnTo>
                      <a:pt x="9" y="36"/>
                    </a:lnTo>
                    <a:lnTo>
                      <a:pt x="9" y="36"/>
                    </a:lnTo>
                    <a:lnTo>
                      <a:pt x="4" y="36"/>
                    </a:lnTo>
                    <a:lnTo>
                      <a:pt x="4" y="32"/>
                    </a:lnTo>
                    <a:lnTo>
                      <a:pt x="4" y="32"/>
                    </a:lnTo>
                    <a:lnTo>
                      <a:pt x="4" y="32"/>
                    </a:lnTo>
                    <a:lnTo>
                      <a:pt x="9" y="27"/>
                    </a:lnTo>
                    <a:lnTo>
                      <a:pt x="9" y="27"/>
                    </a:lnTo>
                    <a:lnTo>
                      <a:pt x="9" y="27"/>
                    </a:lnTo>
                    <a:lnTo>
                      <a:pt x="9" y="27"/>
                    </a:lnTo>
                    <a:lnTo>
                      <a:pt x="9" y="27"/>
                    </a:lnTo>
                    <a:lnTo>
                      <a:pt x="9" y="27"/>
                    </a:lnTo>
                    <a:lnTo>
                      <a:pt x="13" y="27"/>
                    </a:lnTo>
                    <a:lnTo>
                      <a:pt x="13" y="23"/>
                    </a:lnTo>
                    <a:lnTo>
                      <a:pt x="13" y="23"/>
                    </a:lnTo>
                    <a:lnTo>
                      <a:pt x="13" y="23"/>
                    </a:lnTo>
                    <a:lnTo>
                      <a:pt x="9" y="18"/>
                    </a:lnTo>
                    <a:lnTo>
                      <a:pt x="9" y="13"/>
                    </a:lnTo>
                    <a:lnTo>
                      <a:pt x="9" y="13"/>
                    </a:lnTo>
                    <a:lnTo>
                      <a:pt x="4" y="13"/>
                    </a:lnTo>
                    <a:lnTo>
                      <a:pt x="4" y="9"/>
                    </a:lnTo>
                    <a:lnTo>
                      <a:pt x="4" y="4"/>
                    </a:lnTo>
                    <a:lnTo>
                      <a:pt x="4" y="4"/>
                    </a:lnTo>
                    <a:lnTo>
                      <a:pt x="4" y="9"/>
                    </a:lnTo>
                    <a:lnTo>
                      <a:pt x="4" y="9"/>
                    </a:lnTo>
                    <a:lnTo>
                      <a:pt x="9" y="9"/>
                    </a:lnTo>
                    <a:lnTo>
                      <a:pt x="27" y="4"/>
                    </a:lnTo>
                    <a:lnTo>
                      <a:pt x="32" y="4"/>
                    </a:lnTo>
                    <a:lnTo>
                      <a:pt x="45" y="4"/>
                    </a:lnTo>
                    <a:lnTo>
                      <a:pt x="45" y="4"/>
                    </a:lnTo>
                    <a:lnTo>
                      <a:pt x="50" y="4"/>
                    </a:lnTo>
                    <a:lnTo>
                      <a:pt x="50" y="4"/>
                    </a:lnTo>
                    <a:lnTo>
                      <a:pt x="50" y="4"/>
                    </a:lnTo>
                    <a:lnTo>
                      <a:pt x="59" y="0"/>
                    </a:lnTo>
                    <a:lnTo>
                      <a:pt x="63" y="0"/>
                    </a:lnTo>
                    <a:lnTo>
                      <a:pt x="68" y="4"/>
                    </a:lnTo>
                    <a:lnTo>
                      <a:pt x="68" y="9"/>
                    </a:lnTo>
                    <a:lnTo>
                      <a:pt x="68" y="13"/>
                    </a:lnTo>
                    <a:lnTo>
                      <a:pt x="68" y="13"/>
                    </a:lnTo>
                    <a:lnTo>
                      <a:pt x="72" y="18"/>
                    </a:lnTo>
                    <a:lnTo>
                      <a:pt x="72" y="18"/>
                    </a:lnTo>
                    <a:lnTo>
                      <a:pt x="68" y="23"/>
                    </a:lnTo>
                    <a:lnTo>
                      <a:pt x="68" y="18"/>
                    </a:lnTo>
                    <a:lnTo>
                      <a:pt x="63" y="23"/>
                    </a:lnTo>
                    <a:lnTo>
                      <a:pt x="63" y="23"/>
                    </a:lnTo>
                    <a:lnTo>
                      <a:pt x="63" y="23"/>
                    </a:lnTo>
                    <a:lnTo>
                      <a:pt x="59" y="27"/>
                    </a:lnTo>
                    <a:lnTo>
                      <a:pt x="59" y="27"/>
                    </a:lnTo>
                    <a:lnTo>
                      <a:pt x="54" y="32"/>
                    </a:lnTo>
                    <a:lnTo>
                      <a:pt x="54" y="36"/>
                    </a:lnTo>
                    <a:lnTo>
                      <a:pt x="54" y="36"/>
                    </a:lnTo>
                    <a:lnTo>
                      <a:pt x="54" y="41"/>
                    </a:lnTo>
                    <a:lnTo>
                      <a:pt x="54" y="41"/>
                    </a:lnTo>
                    <a:lnTo>
                      <a:pt x="54" y="41"/>
                    </a:lnTo>
                    <a:lnTo>
                      <a:pt x="54" y="41"/>
                    </a:lnTo>
                    <a:lnTo>
                      <a:pt x="54" y="45"/>
                    </a:lnTo>
                    <a:lnTo>
                      <a:pt x="54" y="45"/>
                    </a:lnTo>
                    <a:lnTo>
                      <a:pt x="59" y="50"/>
                    </a:lnTo>
                    <a:lnTo>
                      <a:pt x="59" y="50"/>
                    </a:lnTo>
                    <a:lnTo>
                      <a:pt x="59" y="54"/>
                    </a:lnTo>
                    <a:lnTo>
                      <a:pt x="59" y="54"/>
                    </a:lnTo>
                    <a:lnTo>
                      <a:pt x="59" y="59"/>
                    </a:lnTo>
                    <a:lnTo>
                      <a:pt x="59" y="63"/>
                    </a:lnTo>
                    <a:lnTo>
                      <a:pt x="59" y="63"/>
                    </a:lnTo>
                    <a:lnTo>
                      <a:pt x="59" y="63"/>
                    </a:lnTo>
                    <a:lnTo>
                      <a:pt x="59" y="63"/>
                    </a:lnTo>
                    <a:lnTo>
                      <a:pt x="63" y="63"/>
                    </a:lnTo>
                    <a:lnTo>
                      <a:pt x="63" y="63"/>
                    </a:lnTo>
                    <a:lnTo>
                      <a:pt x="63" y="63"/>
                    </a:lnTo>
                    <a:lnTo>
                      <a:pt x="68" y="63"/>
                    </a:lnTo>
                    <a:lnTo>
                      <a:pt x="68" y="63"/>
                    </a:lnTo>
                    <a:lnTo>
                      <a:pt x="72" y="63"/>
                    </a:lnTo>
                    <a:lnTo>
                      <a:pt x="72" y="63"/>
                    </a:lnTo>
                    <a:lnTo>
                      <a:pt x="72" y="63"/>
                    </a:lnTo>
                    <a:lnTo>
                      <a:pt x="77" y="63"/>
                    </a:lnTo>
                    <a:lnTo>
                      <a:pt x="77" y="63"/>
                    </a:lnTo>
                    <a:lnTo>
                      <a:pt x="77" y="63"/>
                    </a:lnTo>
                    <a:lnTo>
                      <a:pt x="81" y="63"/>
                    </a:lnTo>
                    <a:lnTo>
                      <a:pt x="86" y="68"/>
                    </a:lnTo>
                    <a:lnTo>
                      <a:pt x="86" y="68"/>
                    </a:lnTo>
                    <a:lnTo>
                      <a:pt x="86" y="72"/>
                    </a:lnTo>
                    <a:lnTo>
                      <a:pt x="86" y="72"/>
                    </a:lnTo>
                    <a:lnTo>
                      <a:pt x="86" y="72"/>
                    </a:lnTo>
                    <a:lnTo>
                      <a:pt x="91" y="81"/>
                    </a:lnTo>
                    <a:lnTo>
                      <a:pt x="91" y="81"/>
                    </a:lnTo>
                    <a:lnTo>
                      <a:pt x="91" y="81"/>
                    </a:lnTo>
                    <a:lnTo>
                      <a:pt x="95" y="86"/>
                    </a:lnTo>
                    <a:lnTo>
                      <a:pt x="95" y="86"/>
                    </a:lnTo>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微软雅黑" panose="020B0503020204020204" pitchFamily="34" charset="-122"/>
                  <a:ea typeface="+mn-ea"/>
                  <a:cs typeface="+mn-cs"/>
                </a:endParaRPr>
              </a:p>
            </p:txBody>
          </p:sp>
          <p:sp>
            <p:nvSpPr>
              <p:cNvPr id="141" name="Freeform 39"/>
              <p:cNvSpPr/>
              <p:nvPr/>
            </p:nvSpPr>
            <p:spPr bwMode="auto">
              <a:xfrm>
                <a:off x="3348038" y="2586038"/>
                <a:ext cx="187325" cy="236537"/>
              </a:xfrm>
              <a:custGeom>
                <a:avLst/>
                <a:gdLst>
                  <a:gd name="T0" fmla="*/ 118 w 118"/>
                  <a:gd name="T1" fmla="*/ 45 h 149"/>
                  <a:gd name="T2" fmla="*/ 118 w 118"/>
                  <a:gd name="T3" fmla="*/ 45 h 149"/>
                  <a:gd name="T4" fmla="*/ 118 w 118"/>
                  <a:gd name="T5" fmla="*/ 50 h 149"/>
                  <a:gd name="T6" fmla="*/ 114 w 118"/>
                  <a:gd name="T7" fmla="*/ 50 h 149"/>
                  <a:gd name="T8" fmla="*/ 109 w 118"/>
                  <a:gd name="T9" fmla="*/ 50 h 149"/>
                  <a:gd name="T10" fmla="*/ 96 w 118"/>
                  <a:gd name="T11" fmla="*/ 50 h 149"/>
                  <a:gd name="T12" fmla="*/ 73 w 118"/>
                  <a:gd name="T13" fmla="*/ 72 h 149"/>
                  <a:gd name="T14" fmla="*/ 68 w 118"/>
                  <a:gd name="T15" fmla="*/ 100 h 149"/>
                  <a:gd name="T16" fmla="*/ 68 w 118"/>
                  <a:gd name="T17" fmla="*/ 113 h 149"/>
                  <a:gd name="T18" fmla="*/ 64 w 118"/>
                  <a:gd name="T19" fmla="*/ 118 h 149"/>
                  <a:gd name="T20" fmla="*/ 59 w 118"/>
                  <a:gd name="T21" fmla="*/ 122 h 149"/>
                  <a:gd name="T22" fmla="*/ 50 w 118"/>
                  <a:gd name="T23" fmla="*/ 122 h 149"/>
                  <a:gd name="T24" fmla="*/ 41 w 118"/>
                  <a:gd name="T25" fmla="*/ 122 h 149"/>
                  <a:gd name="T26" fmla="*/ 37 w 118"/>
                  <a:gd name="T27" fmla="*/ 127 h 149"/>
                  <a:gd name="T28" fmla="*/ 23 w 118"/>
                  <a:gd name="T29" fmla="*/ 136 h 149"/>
                  <a:gd name="T30" fmla="*/ 23 w 118"/>
                  <a:gd name="T31" fmla="*/ 140 h 149"/>
                  <a:gd name="T32" fmla="*/ 23 w 118"/>
                  <a:gd name="T33" fmla="*/ 145 h 149"/>
                  <a:gd name="T34" fmla="*/ 19 w 118"/>
                  <a:gd name="T35" fmla="*/ 149 h 149"/>
                  <a:gd name="T36" fmla="*/ 9 w 118"/>
                  <a:gd name="T37" fmla="*/ 149 h 149"/>
                  <a:gd name="T38" fmla="*/ 9 w 118"/>
                  <a:gd name="T39" fmla="*/ 149 h 149"/>
                  <a:gd name="T40" fmla="*/ 0 w 118"/>
                  <a:gd name="T41" fmla="*/ 145 h 149"/>
                  <a:gd name="T42" fmla="*/ 0 w 118"/>
                  <a:gd name="T43" fmla="*/ 140 h 149"/>
                  <a:gd name="T44" fmla="*/ 5 w 118"/>
                  <a:gd name="T45" fmla="*/ 140 h 149"/>
                  <a:gd name="T46" fmla="*/ 9 w 118"/>
                  <a:gd name="T47" fmla="*/ 140 h 149"/>
                  <a:gd name="T48" fmla="*/ 9 w 118"/>
                  <a:gd name="T49" fmla="*/ 136 h 149"/>
                  <a:gd name="T50" fmla="*/ 9 w 118"/>
                  <a:gd name="T51" fmla="*/ 131 h 149"/>
                  <a:gd name="T52" fmla="*/ 9 w 118"/>
                  <a:gd name="T53" fmla="*/ 127 h 149"/>
                  <a:gd name="T54" fmla="*/ 9 w 118"/>
                  <a:gd name="T55" fmla="*/ 118 h 149"/>
                  <a:gd name="T56" fmla="*/ 5 w 118"/>
                  <a:gd name="T57" fmla="*/ 113 h 149"/>
                  <a:gd name="T58" fmla="*/ 9 w 118"/>
                  <a:gd name="T59" fmla="*/ 109 h 149"/>
                  <a:gd name="T60" fmla="*/ 5 w 118"/>
                  <a:gd name="T61" fmla="*/ 100 h 149"/>
                  <a:gd name="T62" fmla="*/ 5 w 118"/>
                  <a:gd name="T63" fmla="*/ 100 h 149"/>
                  <a:gd name="T64" fmla="*/ 9 w 118"/>
                  <a:gd name="T65" fmla="*/ 95 h 149"/>
                  <a:gd name="T66" fmla="*/ 14 w 118"/>
                  <a:gd name="T67" fmla="*/ 90 h 149"/>
                  <a:gd name="T68" fmla="*/ 14 w 118"/>
                  <a:gd name="T69" fmla="*/ 86 h 149"/>
                  <a:gd name="T70" fmla="*/ 23 w 118"/>
                  <a:gd name="T71" fmla="*/ 81 h 149"/>
                  <a:gd name="T72" fmla="*/ 32 w 118"/>
                  <a:gd name="T73" fmla="*/ 72 h 149"/>
                  <a:gd name="T74" fmla="*/ 37 w 118"/>
                  <a:gd name="T75" fmla="*/ 68 h 149"/>
                  <a:gd name="T76" fmla="*/ 32 w 118"/>
                  <a:gd name="T77" fmla="*/ 63 h 149"/>
                  <a:gd name="T78" fmla="*/ 32 w 118"/>
                  <a:gd name="T79" fmla="*/ 54 h 149"/>
                  <a:gd name="T80" fmla="*/ 28 w 118"/>
                  <a:gd name="T81" fmla="*/ 54 h 149"/>
                  <a:gd name="T82" fmla="*/ 19 w 118"/>
                  <a:gd name="T83" fmla="*/ 54 h 149"/>
                  <a:gd name="T84" fmla="*/ 14 w 118"/>
                  <a:gd name="T85" fmla="*/ 54 h 149"/>
                  <a:gd name="T86" fmla="*/ 14 w 118"/>
                  <a:gd name="T87" fmla="*/ 59 h 149"/>
                  <a:gd name="T88" fmla="*/ 14 w 118"/>
                  <a:gd name="T89" fmla="*/ 54 h 149"/>
                  <a:gd name="T90" fmla="*/ 9 w 118"/>
                  <a:gd name="T91" fmla="*/ 36 h 149"/>
                  <a:gd name="T92" fmla="*/ 9 w 118"/>
                  <a:gd name="T93" fmla="*/ 22 h 149"/>
                  <a:gd name="T94" fmla="*/ 5 w 118"/>
                  <a:gd name="T95" fmla="*/ 18 h 149"/>
                  <a:gd name="T96" fmla="*/ 0 w 118"/>
                  <a:gd name="T97" fmla="*/ 0 h 149"/>
                  <a:gd name="T98" fmla="*/ 5 w 118"/>
                  <a:gd name="T99" fmla="*/ 0 h 149"/>
                  <a:gd name="T100" fmla="*/ 23 w 118"/>
                  <a:gd name="T101" fmla="*/ 22 h 149"/>
                  <a:gd name="T102" fmla="*/ 46 w 118"/>
                  <a:gd name="T103" fmla="*/ 32 h 149"/>
                  <a:gd name="T104" fmla="*/ 64 w 118"/>
                  <a:gd name="T105" fmla="*/ 27 h 149"/>
                  <a:gd name="T106" fmla="*/ 82 w 118"/>
                  <a:gd name="T107" fmla="*/ 22 h 149"/>
                  <a:gd name="T108" fmla="*/ 96 w 118"/>
                  <a:gd name="T109" fmla="*/ 32 h 149"/>
                  <a:gd name="T110" fmla="*/ 105 w 118"/>
                  <a:gd name="T111" fmla="*/ 36 h 149"/>
                  <a:gd name="T112" fmla="*/ 114 w 118"/>
                  <a:gd name="T113" fmla="*/ 4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8" h="149">
                    <a:moveTo>
                      <a:pt x="114" y="45"/>
                    </a:moveTo>
                    <a:lnTo>
                      <a:pt x="114" y="45"/>
                    </a:lnTo>
                    <a:lnTo>
                      <a:pt x="118" y="45"/>
                    </a:lnTo>
                    <a:lnTo>
                      <a:pt x="118" y="45"/>
                    </a:lnTo>
                    <a:lnTo>
                      <a:pt x="118" y="45"/>
                    </a:lnTo>
                    <a:lnTo>
                      <a:pt x="118" y="45"/>
                    </a:lnTo>
                    <a:lnTo>
                      <a:pt x="118" y="45"/>
                    </a:lnTo>
                    <a:lnTo>
                      <a:pt x="118" y="45"/>
                    </a:lnTo>
                    <a:lnTo>
                      <a:pt x="118" y="50"/>
                    </a:lnTo>
                    <a:lnTo>
                      <a:pt x="118" y="50"/>
                    </a:lnTo>
                    <a:lnTo>
                      <a:pt x="118" y="50"/>
                    </a:lnTo>
                    <a:lnTo>
                      <a:pt x="114" y="50"/>
                    </a:lnTo>
                    <a:lnTo>
                      <a:pt x="114" y="50"/>
                    </a:lnTo>
                    <a:lnTo>
                      <a:pt x="114" y="50"/>
                    </a:lnTo>
                    <a:lnTo>
                      <a:pt x="109" y="50"/>
                    </a:lnTo>
                    <a:lnTo>
                      <a:pt x="109" y="50"/>
                    </a:lnTo>
                    <a:lnTo>
                      <a:pt x="105" y="50"/>
                    </a:lnTo>
                    <a:lnTo>
                      <a:pt x="96" y="50"/>
                    </a:lnTo>
                    <a:lnTo>
                      <a:pt x="91" y="54"/>
                    </a:lnTo>
                    <a:lnTo>
                      <a:pt x="77" y="68"/>
                    </a:lnTo>
                    <a:lnTo>
                      <a:pt x="73" y="72"/>
                    </a:lnTo>
                    <a:lnTo>
                      <a:pt x="68" y="86"/>
                    </a:lnTo>
                    <a:lnTo>
                      <a:pt x="68" y="95"/>
                    </a:lnTo>
                    <a:lnTo>
                      <a:pt x="68" y="100"/>
                    </a:lnTo>
                    <a:lnTo>
                      <a:pt x="68" y="104"/>
                    </a:lnTo>
                    <a:lnTo>
                      <a:pt x="68" y="109"/>
                    </a:lnTo>
                    <a:lnTo>
                      <a:pt x="68" y="113"/>
                    </a:lnTo>
                    <a:lnTo>
                      <a:pt x="68" y="113"/>
                    </a:lnTo>
                    <a:lnTo>
                      <a:pt x="64" y="118"/>
                    </a:lnTo>
                    <a:lnTo>
                      <a:pt x="64" y="118"/>
                    </a:lnTo>
                    <a:lnTo>
                      <a:pt x="64" y="118"/>
                    </a:lnTo>
                    <a:lnTo>
                      <a:pt x="59" y="122"/>
                    </a:lnTo>
                    <a:lnTo>
                      <a:pt x="59" y="122"/>
                    </a:lnTo>
                    <a:lnTo>
                      <a:pt x="55" y="122"/>
                    </a:lnTo>
                    <a:lnTo>
                      <a:pt x="55" y="122"/>
                    </a:lnTo>
                    <a:lnTo>
                      <a:pt x="50" y="122"/>
                    </a:lnTo>
                    <a:lnTo>
                      <a:pt x="50" y="122"/>
                    </a:lnTo>
                    <a:lnTo>
                      <a:pt x="50" y="122"/>
                    </a:lnTo>
                    <a:lnTo>
                      <a:pt x="41" y="122"/>
                    </a:lnTo>
                    <a:lnTo>
                      <a:pt x="41" y="122"/>
                    </a:lnTo>
                    <a:lnTo>
                      <a:pt x="37" y="127"/>
                    </a:lnTo>
                    <a:lnTo>
                      <a:pt x="37" y="127"/>
                    </a:lnTo>
                    <a:lnTo>
                      <a:pt x="37" y="131"/>
                    </a:lnTo>
                    <a:lnTo>
                      <a:pt x="32" y="131"/>
                    </a:lnTo>
                    <a:lnTo>
                      <a:pt x="23" y="136"/>
                    </a:lnTo>
                    <a:lnTo>
                      <a:pt x="23" y="136"/>
                    </a:lnTo>
                    <a:lnTo>
                      <a:pt x="23" y="136"/>
                    </a:lnTo>
                    <a:lnTo>
                      <a:pt x="23" y="140"/>
                    </a:lnTo>
                    <a:lnTo>
                      <a:pt x="23" y="140"/>
                    </a:lnTo>
                    <a:lnTo>
                      <a:pt x="23" y="140"/>
                    </a:lnTo>
                    <a:lnTo>
                      <a:pt x="23" y="145"/>
                    </a:lnTo>
                    <a:lnTo>
                      <a:pt x="23" y="145"/>
                    </a:lnTo>
                    <a:lnTo>
                      <a:pt x="19" y="149"/>
                    </a:lnTo>
                    <a:lnTo>
                      <a:pt x="19" y="149"/>
                    </a:lnTo>
                    <a:lnTo>
                      <a:pt x="14" y="149"/>
                    </a:lnTo>
                    <a:lnTo>
                      <a:pt x="9" y="149"/>
                    </a:lnTo>
                    <a:lnTo>
                      <a:pt x="9" y="149"/>
                    </a:lnTo>
                    <a:lnTo>
                      <a:pt x="9" y="149"/>
                    </a:lnTo>
                    <a:lnTo>
                      <a:pt x="9" y="149"/>
                    </a:lnTo>
                    <a:lnTo>
                      <a:pt x="9" y="149"/>
                    </a:lnTo>
                    <a:lnTo>
                      <a:pt x="5" y="149"/>
                    </a:lnTo>
                    <a:lnTo>
                      <a:pt x="5" y="145"/>
                    </a:lnTo>
                    <a:lnTo>
                      <a:pt x="0" y="145"/>
                    </a:lnTo>
                    <a:lnTo>
                      <a:pt x="0" y="140"/>
                    </a:lnTo>
                    <a:lnTo>
                      <a:pt x="0" y="140"/>
                    </a:lnTo>
                    <a:lnTo>
                      <a:pt x="0" y="140"/>
                    </a:lnTo>
                    <a:lnTo>
                      <a:pt x="5" y="140"/>
                    </a:lnTo>
                    <a:lnTo>
                      <a:pt x="5" y="140"/>
                    </a:lnTo>
                    <a:lnTo>
                      <a:pt x="5" y="140"/>
                    </a:lnTo>
                    <a:lnTo>
                      <a:pt x="9" y="140"/>
                    </a:lnTo>
                    <a:lnTo>
                      <a:pt x="9" y="140"/>
                    </a:lnTo>
                    <a:lnTo>
                      <a:pt x="9" y="140"/>
                    </a:lnTo>
                    <a:lnTo>
                      <a:pt x="9" y="140"/>
                    </a:lnTo>
                    <a:lnTo>
                      <a:pt x="9" y="136"/>
                    </a:lnTo>
                    <a:lnTo>
                      <a:pt x="9" y="136"/>
                    </a:lnTo>
                    <a:lnTo>
                      <a:pt x="9" y="136"/>
                    </a:lnTo>
                    <a:lnTo>
                      <a:pt x="9" y="136"/>
                    </a:lnTo>
                    <a:lnTo>
                      <a:pt x="9" y="131"/>
                    </a:lnTo>
                    <a:lnTo>
                      <a:pt x="9" y="131"/>
                    </a:lnTo>
                    <a:lnTo>
                      <a:pt x="9" y="131"/>
                    </a:lnTo>
                    <a:lnTo>
                      <a:pt x="9" y="127"/>
                    </a:lnTo>
                    <a:lnTo>
                      <a:pt x="9" y="127"/>
                    </a:lnTo>
                    <a:lnTo>
                      <a:pt x="9" y="127"/>
                    </a:lnTo>
                    <a:lnTo>
                      <a:pt x="9" y="118"/>
                    </a:lnTo>
                    <a:lnTo>
                      <a:pt x="5" y="118"/>
                    </a:lnTo>
                    <a:lnTo>
                      <a:pt x="5" y="118"/>
                    </a:lnTo>
                    <a:lnTo>
                      <a:pt x="5" y="113"/>
                    </a:lnTo>
                    <a:lnTo>
                      <a:pt x="9" y="113"/>
                    </a:lnTo>
                    <a:lnTo>
                      <a:pt x="9" y="113"/>
                    </a:lnTo>
                    <a:lnTo>
                      <a:pt x="9" y="109"/>
                    </a:lnTo>
                    <a:lnTo>
                      <a:pt x="14" y="109"/>
                    </a:lnTo>
                    <a:lnTo>
                      <a:pt x="9" y="104"/>
                    </a:lnTo>
                    <a:lnTo>
                      <a:pt x="5" y="100"/>
                    </a:lnTo>
                    <a:lnTo>
                      <a:pt x="0" y="100"/>
                    </a:lnTo>
                    <a:lnTo>
                      <a:pt x="0" y="100"/>
                    </a:lnTo>
                    <a:lnTo>
                      <a:pt x="5" y="100"/>
                    </a:lnTo>
                    <a:lnTo>
                      <a:pt x="5" y="95"/>
                    </a:lnTo>
                    <a:lnTo>
                      <a:pt x="9" y="95"/>
                    </a:lnTo>
                    <a:lnTo>
                      <a:pt x="9" y="95"/>
                    </a:lnTo>
                    <a:lnTo>
                      <a:pt x="14" y="95"/>
                    </a:lnTo>
                    <a:lnTo>
                      <a:pt x="14" y="95"/>
                    </a:lnTo>
                    <a:lnTo>
                      <a:pt x="14" y="90"/>
                    </a:lnTo>
                    <a:lnTo>
                      <a:pt x="19" y="90"/>
                    </a:lnTo>
                    <a:lnTo>
                      <a:pt x="14" y="86"/>
                    </a:lnTo>
                    <a:lnTo>
                      <a:pt x="14" y="86"/>
                    </a:lnTo>
                    <a:lnTo>
                      <a:pt x="19" y="81"/>
                    </a:lnTo>
                    <a:lnTo>
                      <a:pt x="23" y="81"/>
                    </a:lnTo>
                    <a:lnTo>
                      <a:pt x="23" y="81"/>
                    </a:lnTo>
                    <a:lnTo>
                      <a:pt x="23" y="81"/>
                    </a:lnTo>
                    <a:lnTo>
                      <a:pt x="28" y="77"/>
                    </a:lnTo>
                    <a:lnTo>
                      <a:pt x="32" y="72"/>
                    </a:lnTo>
                    <a:lnTo>
                      <a:pt x="32" y="68"/>
                    </a:lnTo>
                    <a:lnTo>
                      <a:pt x="37" y="68"/>
                    </a:lnTo>
                    <a:lnTo>
                      <a:pt x="37" y="68"/>
                    </a:lnTo>
                    <a:lnTo>
                      <a:pt x="37" y="63"/>
                    </a:lnTo>
                    <a:lnTo>
                      <a:pt x="37" y="63"/>
                    </a:lnTo>
                    <a:lnTo>
                      <a:pt x="32" y="63"/>
                    </a:lnTo>
                    <a:lnTo>
                      <a:pt x="32" y="59"/>
                    </a:lnTo>
                    <a:lnTo>
                      <a:pt x="32" y="59"/>
                    </a:lnTo>
                    <a:lnTo>
                      <a:pt x="32" y="54"/>
                    </a:lnTo>
                    <a:lnTo>
                      <a:pt x="28" y="54"/>
                    </a:lnTo>
                    <a:lnTo>
                      <a:pt x="28" y="54"/>
                    </a:lnTo>
                    <a:lnTo>
                      <a:pt x="28" y="54"/>
                    </a:lnTo>
                    <a:lnTo>
                      <a:pt x="23" y="54"/>
                    </a:lnTo>
                    <a:lnTo>
                      <a:pt x="19" y="54"/>
                    </a:lnTo>
                    <a:lnTo>
                      <a:pt x="19" y="54"/>
                    </a:lnTo>
                    <a:lnTo>
                      <a:pt x="19" y="54"/>
                    </a:lnTo>
                    <a:lnTo>
                      <a:pt x="19" y="54"/>
                    </a:lnTo>
                    <a:lnTo>
                      <a:pt x="14" y="54"/>
                    </a:lnTo>
                    <a:lnTo>
                      <a:pt x="14" y="59"/>
                    </a:lnTo>
                    <a:lnTo>
                      <a:pt x="14" y="59"/>
                    </a:lnTo>
                    <a:lnTo>
                      <a:pt x="14" y="59"/>
                    </a:lnTo>
                    <a:lnTo>
                      <a:pt x="9" y="59"/>
                    </a:lnTo>
                    <a:lnTo>
                      <a:pt x="9" y="54"/>
                    </a:lnTo>
                    <a:lnTo>
                      <a:pt x="14" y="54"/>
                    </a:lnTo>
                    <a:lnTo>
                      <a:pt x="14" y="50"/>
                    </a:lnTo>
                    <a:lnTo>
                      <a:pt x="14" y="50"/>
                    </a:lnTo>
                    <a:lnTo>
                      <a:pt x="9" y="36"/>
                    </a:lnTo>
                    <a:lnTo>
                      <a:pt x="9" y="27"/>
                    </a:lnTo>
                    <a:lnTo>
                      <a:pt x="9" y="27"/>
                    </a:lnTo>
                    <a:lnTo>
                      <a:pt x="9" y="22"/>
                    </a:lnTo>
                    <a:lnTo>
                      <a:pt x="9" y="22"/>
                    </a:lnTo>
                    <a:lnTo>
                      <a:pt x="9" y="18"/>
                    </a:lnTo>
                    <a:lnTo>
                      <a:pt x="5" y="18"/>
                    </a:lnTo>
                    <a:lnTo>
                      <a:pt x="5" y="9"/>
                    </a:lnTo>
                    <a:lnTo>
                      <a:pt x="0" y="4"/>
                    </a:lnTo>
                    <a:lnTo>
                      <a:pt x="0" y="0"/>
                    </a:lnTo>
                    <a:lnTo>
                      <a:pt x="0" y="0"/>
                    </a:lnTo>
                    <a:lnTo>
                      <a:pt x="5" y="0"/>
                    </a:lnTo>
                    <a:lnTo>
                      <a:pt x="5" y="0"/>
                    </a:lnTo>
                    <a:lnTo>
                      <a:pt x="9" y="9"/>
                    </a:lnTo>
                    <a:lnTo>
                      <a:pt x="19" y="18"/>
                    </a:lnTo>
                    <a:lnTo>
                      <a:pt x="23" y="22"/>
                    </a:lnTo>
                    <a:lnTo>
                      <a:pt x="37" y="27"/>
                    </a:lnTo>
                    <a:lnTo>
                      <a:pt x="41" y="32"/>
                    </a:lnTo>
                    <a:lnTo>
                      <a:pt x="46" y="32"/>
                    </a:lnTo>
                    <a:lnTo>
                      <a:pt x="59" y="27"/>
                    </a:lnTo>
                    <a:lnTo>
                      <a:pt x="64" y="27"/>
                    </a:lnTo>
                    <a:lnTo>
                      <a:pt x="64" y="27"/>
                    </a:lnTo>
                    <a:lnTo>
                      <a:pt x="68" y="22"/>
                    </a:lnTo>
                    <a:lnTo>
                      <a:pt x="73" y="22"/>
                    </a:lnTo>
                    <a:lnTo>
                      <a:pt x="82" y="22"/>
                    </a:lnTo>
                    <a:lnTo>
                      <a:pt x="87" y="22"/>
                    </a:lnTo>
                    <a:lnTo>
                      <a:pt x="91" y="27"/>
                    </a:lnTo>
                    <a:lnTo>
                      <a:pt x="96" y="32"/>
                    </a:lnTo>
                    <a:lnTo>
                      <a:pt x="100" y="32"/>
                    </a:lnTo>
                    <a:lnTo>
                      <a:pt x="100" y="32"/>
                    </a:lnTo>
                    <a:lnTo>
                      <a:pt x="105" y="36"/>
                    </a:lnTo>
                    <a:lnTo>
                      <a:pt x="109" y="41"/>
                    </a:lnTo>
                    <a:lnTo>
                      <a:pt x="109" y="41"/>
                    </a:lnTo>
                    <a:lnTo>
                      <a:pt x="114" y="45"/>
                    </a:lnTo>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微软雅黑" panose="020B0503020204020204" pitchFamily="34" charset="-122"/>
                  <a:ea typeface="+mn-ea"/>
                  <a:cs typeface="+mn-cs"/>
                </a:endParaRPr>
              </a:p>
            </p:txBody>
          </p:sp>
          <p:sp>
            <p:nvSpPr>
              <p:cNvPr id="142" name="Freeform 40"/>
              <p:cNvSpPr/>
              <p:nvPr/>
            </p:nvSpPr>
            <p:spPr bwMode="auto">
              <a:xfrm>
                <a:off x="3117851" y="2390775"/>
                <a:ext cx="215900" cy="215900"/>
              </a:xfrm>
              <a:custGeom>
                <a:avLst/>
                <a:gdLst>
                  <a:gd name="T0" fmla="*/ 86 w 136"/>
                  <a:gd name="T1" fmla="*/ 9 h 136"/>
                  <a:gd name="T2" fmla="*/ 95 w 136"/>
                  <a:gd name="T3" fmla="*/ 14 h 136"/>
                  <a:gd name="T4" fmla="*/ 100 w 136"/>
                  <a:gd name="T5" fmla="*/ 23 h 136"/>
                  <a:gd name="T6" fmla="*/ 105 w 136"/>
                  <a:gd name="T7" fmla="*/ 28 h 136"/>
                  <a:gd name="T8" fmla="*/ 100 w 136"/>
                  <a:gd name="T9" fmla="*/ 32 h 136"/>
                  <a:gd name="T10" fmla="*/ 100 w 136"/>
                  <a:gd name="T11" fmla="*/ 41 h 136"/>
                  <a:gd name="T12" fmla="*/ 95 w 136"/>
                  <a:gd name="T13" fmla="*/ 50 h 136"/>
                  <a:gd name="T14" fmla="*/ 109 w 136"/>
                  <a:gd name="T15" fmla="*/ 55 h 136"/>
                  <a:gd name="T16" fmla="*/ 109 w 136"/>
                  <a:gd name="T17" fmla="*/ 59 h 136"/>
                  <a:gd name="T18" fmla="*/ 109 w 136"/>
                  <a:gd name="T19" fmla="*/ 64 h 136"/>
                  <a:gd name="T20" fmla="*/ 105 w 136"/>
                  <a:gd name="T21" fmla="*/ 68 h 136"/>
                  <a:gd name="T22" fmla="*/ 105 w 136"/>
                  <a:gd name="T23" fmla="*/ 77 h 136"/>
                  <a:gd name="T24" fmla="*/ 100 w 136"/>
                  <a:gd name="T25" fmla="*/ 82 h 136"/>
                  <a:gd name="T26" fmla="*/ 100 w 136"/>
                  <a:gd name="T27" fmla="*/ 86 h 136"/>
                  <a:gd name="T28" fmla="*/ 109 w 136"/>
                  <a:gd name="T29" fmla="*/ 96 h 136"/>
                  <a:gd name="T30" fmla="*/ 114 w 136"/>
                  <a:gd name="T31" fmla="*/ 96 h 136"/>
                  <a:gd name="T32" fmla="*/ 132 w 136"/>
                  <a:gd name="T33" fmla="*/ 105 h 136"/>
                  <a:gd name="T34" fmla="*/ 123 w 136"/>
                  <a:gd name="T35" fmla="*/ 109 h 136"/>
                  <a:gd name="T36" fmla="*/ 109 w 136"/>
                  <a:gd name="T37" fmla="*/ 105 h 136"/>
                  <a:gd name="T38" fmla="*/ 86 w 136"/>
                  <a:gd name="T39" fmla="*/ 100 h 136"/>
                  <a:gd name="T40" fmla="*/ 77 w 136"/>
                  <a:gd name="T41" fmla="*/ 96 h 136"/>
                  <a:gd name="T42" fmla="*/ 68 w 136"/>
                  <a:gd name="T43" fmla="*/ 109 h 136"/>
                  <a:gd name="T44" fmla="*/ 68 w 136"/>
                  <a:gd name="T45" fmla="*/ 114 h 136"/>
                  <a:gd name="T46" fmla="*/ 41 w 136"/>
                  <a:gd name="T47" fmla="*/ 127 h 136"/>
                  <a:gd name="T48" fmla="*/ 37 w 136"/>
                  <a:gd name="T49" fmla="*/ 132 h 136"/>
                  <a:gd name="T50" fmla="*/ 32 w 136"/>
                  <a:gd name="T51" fmla="*/ 136 h 136"/>
                  <a:gd name="T52" fmla="*/ 23 w 136"/>
                  <a:gd name="T53" fmla="*/ 127 h 136"/>
                  <a:gd name="T54" fmla="*/ 23 w 136"/>
                  <a:gd name="T55" fmla="*/ 118 h 136"/>
                  <a:gd name="T56" fmla="*/ 18 w 136"/>
                  <a:gd name="T57" fmla="*/ 114 h 136"/>
                  <a:gd name="T58" fmla="*/ 18 w 136"/>
                  <a:gd name="T59" fmla="*/ 109 h 136"/>
                  <a:gd name="T60" fmla="*/ 23 w 136"/>
                  <a:gd name="T61" fmla="*/ 105 h 136"/>
                  <a:gd name="T62" fmla="*/ 23 w 136"/>
                  <a:gd name="T63" fmla="*/ 96 h 136"/>
                  <a:gd name="T64" fmla="*/ 23 w 136"/>
                  <a:gd name="T65" fmla="*/ 91 h 136"/>
                  <a:gd name="T66" fmla="*/ 23 w 136"/>
                  <a:gd name="T67" fmla="*/ 77 h 136"/>
                  <a:gd name="T68" fmla="*/ 14 w 136"/>
                  <a:gd name="T69" fmla="*/ 77 h 136"/>
                  <a:gd name="T70" fmla="*/ 9 w 136"/>
                  <a:gd name="T71" fmla="*/ 82 h 136"/>
                  <a:gd name="T72" fmla="*/ 0 w 136"/>
                  <a:gd name="T73" fmla="*/ 77 h 136"/>
                  <a:gd name="T74" fmla="*/ 0 w 136"/>
                  <a:gd name="T75" fmla="*/ 68 h 136"/>
                  <a:gd name="T76" fmla="*/ 5 w 136"/>
                  <a:gd name="T77" fmla="*/ 55 h 136"/>
                  <a:gd name="T78" fmla="*/ 5 w 136"/>
                  <a:gd name="T79" fmla="*/ 50 h 136"/>
                  <a:gd name="T80" fmla="*/ 14 w 136"/>
                  <a:gd name="T81" fmla="*/ 46 h 136"/>
                  <a:gd name="T82" fmla="*/ 14 w 136"/>
                  <a:gd name="T83" fmla="*/ 41 h 136"/>
                  <a:gd name="T84" fmla="*/ 23 w 136"/>
                  <a:gd name="T85" fmla="*/ 41 h 136"/>
                  <a:gd name="T86" fmla="*/ 37 w 136"/>
                  <a:gd name="T87" fmla="*/ 37 h 136"/>
                  <a:gd name="T88" fmla="*/ 46 w 136"/>
                  <a:gd name="T89" fmla="*/ 32 h 136"/>
                  <a:gd name="T90" fmla="*/ 55 w 136"/>
                  <a:gd name="T91" fmla="*/ 28 h 136"/>
                  <a:gd name="T92" fmla="*/ 55 w 136"/>
                  <a:gd name="T93" fmla="*/ 18 h 136"/>
                  <a:gd name="T94" fmla="*/ 59 w 136"/>
                  <a:gd name="T95" fmla="*/ 14 h 136"/>
                  <a:gd name="T96" fmla="*/ 64 w 136"/>
                  <a:gd name="T97" fmla="*/ 9 h 136"/>
                  <a:gd name="T98" fmla="*/ 73 w 136"/>
                  <a:gd name="T99" fmla="*/ 5 h 136"/>
                  <a:gd name="T100" fmla="*/ 77 w 136"/>
                  <a:gd name="T101" fmla="*/ 0 h 136"/>
                  <a:gd name="T102" fmla="*/ 77 w 136"/>
                  <a:gd name="T103" fmla="*/ 5 h 136"/>
                  <a:gd name="T104" fmla="*/ 82 w 136"/>
                  <a:gd name="T105" fmla="*/ 5 h 136"/>
                  <a:gd name="T106" fmla="*/ 86 w 136"/>
                  <a:gd name="T107" fmla="*/ 9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6" h="136">
                    <a:moveTo>
                      <a:pt x="86" y="9"/>
                    </a:moveTo>
                    <a:lnTo>
                      <a:pt x="86" y="9"/>
                    </a:lnTo>
                    <a:lnTo>
                      <a:pt x="86" y="9"/>
                    </a:lnTo>
                    <a:lnTo>
                      <a:pt x="86" y="9"/>
                    </a:lnTo>
                    <a:lnTo>
                      <a:pt x="86" y="14"/>
                    </a:lnTo>
                    <a:lnTo>
                      <a:pt x="86" y="14"/>
                    </a:lnTo>
                    <a:lnTo>
                      <a:pt x="91" y="14"/>
                    </a:lnTo>
                    <a:lnTo>
                      <a:pt x="95" y="14"/>
                    </a:lnTo>
                    <a:lnTo>
                      <a:pt x="105" y="18"/>
                    </a:lnTo>
                    <a:lnTo>
                      <a:pt x="100" y="23"/>
                    </a:lnTo>
                    <a:lnTo>
                      <a:pt x="100" y="23"/>
                    </a:lnTo>
                    <a:lnTo>
                      <a:pt x="100" y="23"/>
                    </a:lnTo>
                    <a:lnTo>
                      <a:pt x="100" y="28"/>
                    </a:lnTo>
                    <a:lnTo>
                      <a:pt x="105" y="28"/>
                    </a:lnTo>
                    <a:lnTo>
                      <a:pt x="105" y="28"/>
                    </a:lnTo>
                    <a:lnTo>
                      <a:pt x="105" y="28"/>
                    </a:lnTo>
                    <a:lnTo>
                      <a:pt x="105" y="28"/>
                    </a:lnTo>
                    <a:lnTo>
                      <a:pt x="105" y="32"/>
                    </a:lnTo>
                    <a:lnTo>
                      <a:pt x="100" y="32"/>
                    </a:lnTo>
                    <a:lnTo>
                      <a:pt x="100" y="32"/>
                    </a:lnTo>
                    <a:lnTo>
                      <a:pt x="100" y="37"/>
                    </a:lnTo>
                    <a:lnTo>
                      <a:pt x="100" y="37"/>
                    </a:lnTo>
                    <a:lnTo>
                      <a:pt x="100" y="41"/>
                    </a:lnTo>
                    <a:lnTo>
                      <a:pt x="100" y="41"/>
                    </a:lnTo>
                    <a:lnTo>
                      <a:pt x="95" y="46"/>
                    </a:lnTo>
                    <a:lnTo>
                      <a:pt x="95" y="50"/>
                    </a:lnTo>
                    <a:lnTo>
                      <a:pt x="95" y="50"/>
                    </a:lnTo>
                    <a:lnTo>
                      <a:pt x="95" y="50"/>
                    </a:lnTo>
                    <a:lnTo>
                      <a:pt x="100" y="55"/>
                    </a:lnTo>
                    <a:lnTo>
                      <a:pt x="100" y="55"/>
                    </a:lnTo>
                    <a:lnTo>
                      <a:pt x="105" y="55"/>
                    </a:lnTo>
                    <a:lnTo>
                      <a:pt x="109" y="55"/>
                    </a:lnTo>
                    <a:lnTo>
                      <a:pt x="109" y="55"/>
                    </a:lnTo>
                    <a:lnTo>
                      <a:pt x="114" y="59"/>
                    </a:lnTo>
                    <a:lnTo>
                      <a:pt x="114" y="59"/>
                    </a:lnTo>
                    <a:lnTo>
                      <a:pt x="109" y="59"/>
                    </a:lnTo>
                    <a:lnTo>
                      <a:pt x="109" y="64"/>
                    </a:lnTo>
                    <a:lnTo>
                      <a:pt x="109" y="64"/>
                    </a:lnTo>
                    <a:lnTo>
                      <a:pt x="109" y="64"/>
                    </a:lnTo>
                    <a:lnTo>
                      <a:pt x="109" y="64"/>
                    </a:lnTo>
                    <a:lnTo>
                      <a:pt x="109" y="68"/>
                    </a:lnTo>
                    <a:lnTo>
                      <a:pt x="109" y="68"/>
                    </a:lnTo>
                    <a:lnTo>
                      <a:pt x="105" y="68"/>
                    </a:lnTo>
                    <a:lnTo>
                      <a:pt x="105" y="68"/>
                    </a:lnTo>
                    <a:lnTo>
                      <a:pt x="105" y="73"/>
                    </a:lnTo>
                    <a:lnTo>
                      <a:pt x="105" y="73"/>
                    </a:lnTo>
                    <a:lnTo>
                      <a:pt x="105" y="77"/>
                    </a:lnTo>
                    <a:lnTo>
                      <a:pt x="105" y="77"/>
                    </a:lnTo>
                    <a:lnTo>
                      <a:pt x="100" y="77"/>
                    </a:lnTo>
                    <a:lnTo>
                      <a:pt x="100" y="82"/>
                    </a:lnTo>
                    <a:lnTo>
                      <a:pt x="100" y="82"/>
                    </a:lnTo>
                    <a:lnTo>
                      <a:pt x="100" y="82"/>
                    </a:lnTo>
                    <a:lnTo>
                      <a:pt x="100" y="82"/>
                    </a:lnTo>
                    <a:lnTo>
                      <a:pt x="100" y="86"/>
                    </a:lnTo>
                    <a:lnTo>
                      <a:pt x="100" y="86"/>
                    </a:lnTo>
                    <a:lnTo>
                      <a:pt x="100" y="86"/>
                    </a:lnTo>
                    <a:lnTo>
                      <a:pt x="105" y="91"/>
                    </a:lnTo>
                    <a:lnTo>
                      <a:pt x="105" y="91"/>
                    </a:lnTo>
                    <a:lnTo>
                      <a:pt x="105" y="96"/>
                    </a:lnTo>
                    <a:lnTo>
                      <a:pt x="109" y="96"/>
                    </a:lnTo>
                    <a:lnTo>
                      <a:pt x="109" y="100"/>
                    </a:lnTo>
                    <a:lnTo>
                      <a:pt x="114" y="100"/>
                    </a:lnTo>
                    <a:lnTo>
                      <a:pt x="114" y="100"/>
                    </a:lnTo>
                    <a:lnTo>
                      <a:pt x="114" y="96"/>
                    </a:lnTo>
                    <a:lnTo>
                      <a:pt x="118" y="96"/>
                    </a:lnTo>
                    <a:lnTo>
                      <a:pt x="127" y="100"/>
                    </a:lnTo>
                    <a:lnTo>
                      <a:pt x="127" y="100"/>
                    </a:lnTo>
                    <a:lnTo>
                      <a:pt x="132" y="105"/>
                    </a:lnTo>
                    <a:lnTo>
                      <a:pt x="132" y="105"/>
                    </a:lnTo>
                    <a:lnTo>
                      <a:pt x="136" y="114"/>
                    </a:lnTo>
                    <a:lnTo>
                      <a:pt x="127" y="109"/>
                    </a:lnTo>
                    <a:lnTo>
                      <a:pt x="123" y="109"/>
                    </a:lnTo>
                    <a:lnTo>
                      <a:pt x="118" y="109"/>
                    </a:lnTo>
                    <a:lnTo>
                      <a:pt x="114" y="109"/>
                    </a:lnTo>
                    <a:lnTo>
                      <a:pt x="109" y="109"/>
                    </a:lnTo>
                    <a:lnTo>
                      <a:pt x="109" y="105"/>
                    </a:lnTo>
                    <a:lnTo>
                      <a:pt x="105" y="105"/>
                    </a:lnTo>
                    <a:lnTo>
                      <a:pt x="95" y="105"/>
                    </a:lnTo>
                    <a:lnTo>
                      <a:pt x="86" y="100"/>
                    </a:lnTo>
                    <a:lnTo>
                      <a:pt x="86" y="100"/>
                    </a:lnTo>
                    <a:lnTo>
                      <a:pt x="86" y="100"/>
                    </a:lnTo>
                    <a:lnTo>
                      <a:pt x="82" y="100"/>
                    </a:lnTo>
                    <a:lnTo>
                      <a:pt x="77" y="100"/>
                    </a:lnTo>
                    <a:lnTo>
                      <a:pt x="77" y="96"/>
                    </a:lnTo>
                    <a:lnTo>
                      <a:pt x="77" y="100"/>
                    </a:lnTo>
                    <a:lnTo>
                      <a:pt x="73" y="100"/>
                    </a:lnTo>
                    <a:lnTo>
                      <a:pt x="68" y="109"/>
                    </a:lnTo>
                    <a:lnTo>
                      <a:pt x="68" y="109"/>
                    </a:lnTo>
                    <a:lnTo>
                      <a:pt x="68" y="109"/>
                    </a:lnTo>
                    <a:lnTo>
                      <a:pt x="68" y="109"/>
                    </a:lnTo>
                    <a:lnTo>
                      <a:pt x="68" y="114"/>
                    </a:lnTo>
                    <a:lnTo>
                      <a:pt x="68" y="114"/>
                    </a:lnTo>
                    <a:lnTo>
                      <a:pt x="64" y="114"/>
                    </a:lnTo>
                    <a:lnTo>
                      <a:pt x="59" y="118"/>
                    </a:lnTo>
                    <a:lnTo>
                      <a:pt x="50" y="123"/>
                    </a:lnTo>
                    <a:lnTo>
                      <a:pt x="41" y="127"/>
                    </a:lnTo>
                    <a:lnTo>
                      <a:pt x="37" y="127"/>
                    </a:lnTo>
                    <a:lnTo>
                      <a:pt x="37" y="127"/>
                    </a:lnTo>
                    <a:lnTo>
                      <a:pt x="37" y="127"/>
                    </a:lnTo>
                    <a:lnTo>
                      <a:pt x="37" y="132"/>
                    </a:lnTo>
                    <a:lnTo>
                      <a:pt x="37" y="132"/>
                    </a:lnTo>
                    <a:lnTo>
                      <a:pt x="37" y="132"/>
                    </a:lnTo>
                    <a:lnTo>
                      <a:pt x="37" y="132"/>
                    </a:lnTo>
                    <a:lnTo>
                      <a:pt x="32" y="136"/>
                    </a:lnTo>
                    <a:lnTo>
                      <a:pt x="32" y="136"/>
                    </a:lnTo>
                    <a:lnTo>
                      <a:pt x="23" y="127"/>
                    </a:lnTo>
                    <a:lnTo>
                      <a:pt x="23" y="127"/>
                    </a:lnTo>
                    <a:lnTo>
                      <a:pt x="23" y="127"/>
                    </a:lnTo>
                    <a:lnTo>
                      <a:pt x="23" y="123"/>
                    </a:lnTo>
                    <a:lnTo>
                      <a:pt x="23" y="123"/>
                    </a:lnTo>
                    <a:lnTo>
                      <a:pt x="23" y="123"/>
                    </a:lnTo>
                    <a:lnTo>
                      <a:pt x="23" y="118"/>
                    </a:lnTo>
                    <a:lnTo>
                      <a:pt x="23" y="118"/>
                    </a:lnTo>
                    <a:lnTo>
                      <a:pt x="23" y="114"/>
                    </a:lnTo>
                    <a:lnTo>
                      <a:pt x="18" y="114"/>
                    </a:lnTo>
                    <a:lnTo>
                      <a:pt x="18" y="114"/>
                    </a:lnTo>
                    <a:lnTo>
                      <a:pt x="18" y="114"/>
                    </a:lnTo>
                    <a:lnTo>
                      <a:pt x="18" y="109"/>
                    </a:lnTo>
                    <a:lnTo>
                      <a:pt x="18" y="109"/>
                    </a:lnTo>
                    <a:lnTo>
                      <a:pt x="18" y="109"/>
                    </a:lnTo>
                    <a:lnTo>
                      <a:pt x="23" y="109"/>
                    </a:lnTo>
                    <a:lnTo>
                      <a:pt x="23" y="109"/>
                    </a:lnTo>
                    <a:lnTo>
                      <a:pt x="23" y="105"/>
                    </a:lnTo>
                    <a:lnTo>
                      <a:pt x="23" y="105"/>
                    </a:lnTo>
                    <a:lnTo>
                      <a:pt x="18" y="100"/>
                    </a:lnTo>
                    <a:lnTo>
                      <a:pt x="18" y="96"/>
                    </a:lnTo>
                    <a:lnTo>
                      <a:pt x="23" y="96"/>
                    </a:lnTo>
                    <a:lnTo>
                      <a:pt x="23" y="96"/>
                    </a:lnTo>
                    <a:lnTo>
                      <a:pt x="23" y="91"/>
                    </a:lnTo>
                    <a:lnTo>
                      <a:pt x="23" y="91"/>
                    </a:lnTo>
                    <a:lnTo>
                      <a:pt x="23" y="91"/>
                    </a:lnTo>
                    <a:lnTo>
                      <a:pt x="23" y="91"/>
                    </a:lnTo>
                    <a:lnTo>
                      <a:pt x="23" y="86"/>
                    </a:lnTo>
                    <a:lnTo>
                      <a:pt x="23" y="82"/>
                    </a:lnTo>
                    <a:lnTo>
                      <a:pt x="23" y="82"/>
                    </a:lnTo>
                    <a:lnTo>
                      <a:pt x="23" y="77"/>
                    </a:lnTo>
                    <a:lnTo>
                      <a:pt x="18" y="77"/>
                    </a:lnTo>
                    <a:lnTo>
                      <a:pt x="18" y="77"/>
                    </a:lnTo>
                    <a:lnTo>
                      <a:pt x="18" y="77"/>
                    </a:lnTo>
                    <a:lnTo>
                      <a:pt x="14" y="77"/>
                    </a:lnTo>
                    <a:lnTo>
                      <a:pt x="14" y="82"/>
                    </a:lnTo>
                    <a:lnTo>
                      <a:pt x="9" y="82"/>
                    </a:lnTo>
                    <a:lnTo>
                      <a:pt x="9" y="82"/>
                    </a:lnTo>
                    <a:lnTo>
                      <a:pt x="9" y="82"/>
                    </a:lnTo>
                    <a:lnTo>
                      <a:pt x="5" y="82"/>
                    </a:lnTo>
                    <a:lnTo>
                      <a:pt x="5" y="82"/>
                    </a:lnTo>
                    <a:lnTo>
                      <a:pt x="0" y="77"/>
                    </a:lnTo>
                    <a:lnTo>
                      <a:pt x="0" y="77"/>
                    </a:lnTo>
                    <a:lnTo>
                      <a:pt x="0" y="73"/>
                    </a:lnTo>
                    <a:lnTo>
                      <a:pt x="0" y="73"/>
                    </a:lnTo>
                    <a:lnTo>
                      <a:pt x="0" y="68"/>
                    </a:lnTo>
                    <a:lnTo>
                      <a:pt x="0" y="68"/>
                    </a:lnTo>
                    <a:lnTo>
                      <a:pt x="0" y="59"/>
                    </a:lnTo>
                    <a:lnTo>
                      <a:pt x="0" y="59"/>
                    </a:lnTo>
                    <a:lnTo>
                      <a:pt x="0" y="55"/>
                    </a:lnTo>
                    <a:lnTo>
                      <a:pt x="5" y="55"/>
                    </a:lnTo>
                    <a:lnTo>
                      <a:pt x="5" y="55"/>
                    </a:lnTo>
                    <a:lnTo>
                      <a:pt x="5" y="55"/>
                    </a:lnTo>
                    <a:lnTo>
                      <a:pt x="5" y="50"/>
                    </a:lnTo>
                    <a:lnTo>
                      <a:pt x="5" y="50"/>
                    </a:lnTo>
                    <a:lnTo>
                      <a:pt x="5" y="50"/>
                    </a:lnTo>
                    <a:lnTo>
                      <a:pt x="9" y="50"/>
                    </a:lnTo>
                    <a:lnTo>
                      <a:pt x="9" y="50"/>
                    </a:lnTo>
                    <a:lnTo>
                      <a:pt x="14" y="46"/>
                    </a:lnTo>
                    <a:lnTo>
                      <a:pt x="9" y="46"/>
                    </a:lnTo>
                    <a:lnTo>
                      <a:pt x="14" y="46"/>
                    </a:lnTo>
                    <a:lnTo>
                      <a:pt x="14" y="41"/>
                    </a:lnTo>
                    <a:lnTo>
                      <a:pt x="14" y="41"/>
                    </a:lnTo>
                    <a:lnTo>
                      <a:pt x="18" y="41"/>
                    </a:lnTo>
                    <a:lnTo>
                      <a:pt x="18" y="41"/>
                    </a:lnTo>
                    <a:lnTo>
                      <a:pt x="23" y="41"/>
                    </a:lnTo>
                    <a:lnTo>
                      <a:pt x="23" y="41"/>
                    </a:lnTo>
                    <a:lnTo>
                      <a:pt x="27" y="41"/>
                    </a:lnTo>
                    <a:lnTo>
                      <a:pt x="27" y="41"/>
                    </a:lnTo>
                    <a:lnTo>
                      <a:pt x="32" y="37"/>
                    </a:lnTo>
                    <a:lnTo>
                      <a:pt x="37" y="37"/>
                    </a:lnTo>
                    <a:lnTo>
                      <a:pt x="37" y="37"/>
                    </a:lnTo>
                    <a:lnTo>
                      <a:pt x="41" y="37"/>
                    </a:lnTo>
                    <a:lnTo>
                      <a:pt x="41" y="37"/>
                    </a:lnTo>
                    <a:lnTo>
                      <a:pt x="46" y="32"/>
                    </a:lnTo>
                    <a:lnTo>
                      <a:pt x="46" y="32"/>
                    </a:lnTo>
                    <a:lnTo>
                      <a:pt x="46" y="28"/>
                    </a:lnTo>
                    <a:lnTo>
                      <a:pt x="46" y="28"/>
                    </a:lnTo>
                    <a:lnTo>
                      <a:pt x="55" y="28"/>
                    </a:lnTo>
                    <a:lnTo>
                      <a:pt x="55" y="23"/>
                    </a:lnTo>
                    <a:lnTo>
                      <a:pt x="55" y="23"/>
                    </a:lnTo>
                    <a:lnTo>
                      <a:pt x="55" y="23"/>
                    </a:lnTo>
                    <a:lnTo>
                      <a:pt x="55" y="18"/>
                    </a:lnTo>
                    <a:lnTo>
                      <a:pt x="59" y="18"/>
                    </a:lnTo>
                    <a:lnTo>
                      <a:pt x="59" y="18"/>
                    </a:lnTo>
                    <a:lnTo>
                      <a:pt x="59" y="18"/>
                    </a:lnTo>
                    <a:lnTo>
                      <a:pt x="59" y="14"/>
                    </a:lnTo>
                    <a:lnTo>
                      <a:pt x="59" y="14"/>
                    </a:lnTo>
                    <a:lnTo>
                      <a:pt x="59" y="9"/>
                    </a:lnTo>
                    <a:lnTo>
                      <a:pt x="59" y="9"/>
                    </a:lnTo>
                    <a:lnTo>
                      <a:pt x="64" y="9"/>
                    </a:lnTo>
                    <a:lnTo>
                      <a:pt x="68" y="5"/>
                    </a:lnTo>
                    <a:lnTo>
                      <a:pt x="73" y="5"/>
                    </a:lnTo>
                    <a:lnTo>
                      <a:pt x="73" y="5"/>
                    </a:lnTo>
                    <a:lnTo>
                      <a:pt x="73" y="5"/>
                    </a:lnTo>
                    <a:lnTo>
                      <a:pt x="73" y="0"/>
                    </a:lnTo>
                    <a:lnTo>
                      <a:pt x="73" y="0"/>
                    </a:lnTo>
                    <a:lnTo>
                      <a:pt x="73" y="0"/>
                    </a:lnTo>
                    <a:lnTo>
                      <a:pt x="77" y="0"/>
                    </a:lnTo>
                    <a:lnTo>
                      <a:pt x="77" y="0"/>
                    </a:lnTo>
                    <a:lnTo>
                      <a:pt x="77" y="0"/>
                    </a:lnTo>
                    <a:lnTo>
                      <a:pt x="77" y="5"/>
                    </a:lnTo>
                    <a:lnTo>
                      <a:pt x="77" y="5"/>
                    </a:lnTo>
                    <a:lnTo>
                      <a:pt x="77" y="5"/>
                    </a:lnTo>
                    <a:lnTo>
                      <a:pt x="82" y="5"/>
                    </a:lnTo>
                    <a:lnTo>
                      <a:pt x="82" y="5"/>
                    </a:lnTo>
                    <a:lnTo>
                      <a:pt x="82" y="5"/>
                    </a:lnTo>
                    <a:lnTo>
                      <a:pt x="82" y="5"/>
                    </a:lnTo>
                    <a:lnTo>
                      <a:pt x="82" y="9"/>
                    </a:lnTo>
                    <a:lnTo>
                      <a:pt x="82" y="9"/>
                    </a:lnTo>
                    <a:lnTo>
                      <a:pt x="86" y="9"/>
                    </a:lnTo>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微软雅黑" panose="020B0503020204020204" pitchFamily="34" charset="-122"/>
                  <a:ea typeface="+mn-ea"/>
                  <a:cs typeface="+mn-cs"/>
                </a:endParaRPr>
              </a:p>
            </p:txBody>
          </p:sp>
          <p:sp>
            <p:nvSpPr>
              <p:cNvPr id="143" name="Freeform 41"/>
              <p:cNvSpPr/>
              <p:nvPr/>
            </p:nvSpPr>
            <p:spPr bwMode="auto">
              <a:xfrm>
                <a:off x="3327401" y="2413000"/>
                <a:ext cx="207963" cy="244475"/>
              </a:xfrm>
              <a:custGeom>
                <a:avLst/>
                <a:gdLst>
                  <a:gd name="T0" fmla="*/ 113 w 131"/>
                  <a:gd name="T1" fmla="*/ 9 h 154"/>
                  <a:gd name="T2" fmla="*/ 118 w 131"/>
                  <a:gd name="T3" fmla="*/ 18 h 154"/>
                  <a:gd name="T4" fmla="*/ 104 w 131"/>
                  <a:gd name="T5" fmla="*/ 50 h 154"/>
                  <a:gd name="T6" fmla="*/ 104 w 131"/>
                  <a:gd name="T7" fmla="*/ 63 h 154"/>
                  <a:gd name="T8" fmla="*/ 104 w 131"/>
                  <a:gd name="T9" fmla="*/ 77 h 154"/>
                  <a:gd name="T10" fmla="*/ 100 w 131"/>
                  <a:gd name="T11" fmla="*/ 86 h 154"/>
                  <a:gd name="T12" fmla="*/ 104 w 131"/>
                  <a:gd name="T13" fmla="*/ 113 h 154"/>
                  <a:gd name="T14" fmla="*/ 127 w 131"/>
                  <a:gd name="T15" fmla="*/ 150 h 154"/>
                  <a:gd name="T16" fmla="*/ 131 w 131"/>
                  <a:gd name="T17" fmla="*/ 154 h 154"/>
                  <a:gd name="T18" fmla="*/ 122 w 131"/>
                  <a:gd name="T19" fmla="*/ 150 h 154"/>
                  <a:gd name="T20" fmla="*/ 113 w 131"/>
                  <a:gd name="T21" fmla="*/ 141 h 154"/>
                  <a:gd name="T22" fmla="*/ 100 w 131"/>
                  <a:gd name="T23" fmla="*/ 131 h 154"/>
                  <a:gd name="T24" fmla="*/ 81 w 131"/>
                  <a:gd name="T25" fmla="*/ 131 h 154"/>
                  <a:gd name="T26" fmla="*/ 72 w 131"/>
                  <a:gd name="T27" fmla="*/ 136 h 154"/>
                  <a:gd name="T28" fmla="*/ 50 w 131"/>
                  <a:gd name="T29" fmla="*/ 136 h 154"/>
                  <a:gd name="T30" fmla="*/ 22 w 131"/>
                  <a:gd name="T31" fmla="*/ 118 h 154"/>
                  <a:gd name="T32" fmla="*/ 13 w 131"/>
                  <a:gd name="T33" fmla="*/ 109 h 154"/>
                  <a:gd name="T34" fmla="*/ 9 w 131"/>
                  <a:gd name="T35" fmla="*/ 109 h 154"/>
                  <a:gd name="T36" fmla="*/ 4 w 131"/>
                  <a:gd name="T37" fmla="*/ 100 h 154"/>
                  <a:gd name="T38" fmla="*/ 4 w 131"/>
                  <a:gd name="T39" fmla="*/ 95 h 154"/>
                  <a:gd name="T40" fmla="*/ 9 w 131"/>
                  <a:gd name="T41" fmla="*/ 91 h 154"/>
                  <a:gd name="T42" fmla="*/ 18 w 131"/>
                  <a:gd name="T43" fmla="*/ 86 h 154"/>
                  <a:gd name="T44" fmla="*/ 22 w 131"/>
                  <a:gd name="T45" fmla="*/ 82 h 154"/>
                  <a:gd name="T46" fmla="*/ 27 w 131"/>
                  <a:gd name="T47" fmla="*/ 82 h 154"/>
                  <a:gd name="T48" fmla="*/ 36 w 131"/>
                  <a:gd name="T49" fmla="*/ 72 h 154"/>
                  <a:gd name="T50" fmla="*/ 36 w 131"/>
                  <a:gd name="T51" fmla="*/ 72 h 154"/>
                  <a:gd name="T52" fmla="*/ 45 w 131"/>
                  <a:gd name="T53" fmla="*/ 68 h 154"/>
                  <a:gd name="T54" fmla="*/ 54 w 131"/>
                  <a:gd name="T55" fmla="*/ 68 h 154"/>
                  <a:gd name="T56" fmla="*/ 59 w 131"/>
                  <a:gd name="T57" fmla="*/ 68 h 154"/>
                  <a:gd name="T58" fmla="*/ 63 w 131"/>
                  <a:gd name="T59" fmla="*/ 54 h 154"/>
                  <a:gd name="T60" fmla="*/ 63 w 131"/>
                  <a:gd name="T61" fmla="*/ 41 h 154"/>
                  <a:gd name="T62" fmla="*/ 63 w 131"/>
                  <a:gd name="T63" fmla="*/ 32 h 154"/>
                  <a:gd name="T64" fmla="*/ 68 w 131"/>
                  <a:gd name="T65" fmla="*/ 27 h 154"/>
                  <a:gd name="T66" fmla="*/ 63 w 131"/>
                  <a:gd name="T67" fmla="*/ 14 h 154"/>
                  <a:gd name="T68" fmla="*/ 63 w 131"/>
                  <a:gd name="T69" fmla="*/ 9 h 154"/>
                  <a:gd name="T70" fmla="*/ 68 w 131"/>
                  <a:gd name="T71" fmla="*/ 4 h 154"/>
                  <a:gd name="T72" fmla="*/ 77 w 131"/>
                  <a:gd name="T73" fmla="*/ 9 h 154"/>
                  <a:gd name="T74" fmla="*/ 86 w 131"/>
                  <a:gd name="T75" fmla="*/ 18 h 154"/>
                  <a:gd name="T76" fmla="*/ 90 w 131"/>
                  <a:gd name="T77" fmla="*/ 14 h 154"/>
                  <a:gd name="T78" fmla="*/ 95 w 131"/>
                  <a:gd name="T79" fmla="*/ 9 h 154"/>
                  <a:gd name="T80" fmla="*/ 100 w 131"/>
                  <a:gd name="T81" fmla="*/ 4 h 154"/>
                  <a:gd name="T82" fmla="*/ 95 w 131"/>
                  <a:gd name="T83" fmla="*/ 0 h 154"/>
                  <a:gd name="T84" fmla="*/ 100 w 131"/>
                  <a:gd name="T85" fmla="*/ 0 h 154"/>
                  <a:gd name="T86" fmla="*/ 104 w 131"/>
                  <a:gd name="T87" fmla="*/ 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1" h="154">
                    <a:moveTo>
                      <a:pt x="109" y="9"/>
                    </a:moveTo>
                    <a:lnTo>
                      <a:pt x="109" y="9"/>
                    </a:lnTo>
                    <a:lnTo>
                      <a:pt x="113" y="9"/>
                    </a:lnTo>
                    <a:lnTo>
                      <a:pt x="122" y="9"/>
                    </a:lnTo>
                    <a:lnTo>
                      <a:pt x="122" y="14"/>
                    </a:lnTo>
                    <a:lnTo>
                      <a:pt x="118" y="18"/>
                    </a:lnTo>
                    <a:lnTo>
                      <a:pt x="118" y="23"/>
                    </a:lnTo>
                    <a:lnTo>
                      <a:pt x="113" y="41"/>
                    </a:lnTo>
                    <a:lnTo>
                      <a:pt x="104" y="50"/>
                    </a:lnTo>
                    <a:lnTo>
                      <a:pt x="104" y="54"/>
                    </a:lnTo>
                    <a:lnTo>
                      <a:pt x="104" y="63"/>
                    </a:lnTo>
                    <a:lnTo>
                      <a:pt x="104" y="63"/>
                    </a:lnTo>
                    <a:lnTo>
                      <a:pt x="104" y="68"/>
                    </a:lnTo>
                    <a:lnTo>
                      <a:pt x="104" y="72"/>
                    </a:lnTo>
                    <a:lnTo>
                      <a:pt x="104" y="77"/>
                    </a:lnTo>
                    <a:lnTo>
                      <a:pt x="100" y="82"/>
                    </a:lnTo>
                    <a:lnTo>
                      <a:pt x="100" y="86"/>
                    </a:lnTo>
                    <a:lnTo>
                      <a:pt x="100" y="86"/>
                    </a:lnTo>
                    <a:lnTo>
                      <a:pt x="100" y="100"/>
                    </a:lnTo>
                    <a:lnTo>
                      <a:pt x="100" y="104"/>
                    </a:lnTo>
                    <a:lnTo>
                      <a:pt x="104" y="113"/>
                    </a:lnTo>
                    <a:lnTo>
                      <a:pt x="122" y="145"/>
                    </a:lnTo>
                    <a:lnTo>
                      <a:pt x="127" y="150"/>
                    </a:lnTo>
                    <a:lnTo>
                      <a:pt x="127" y="150"/>
                    </a:lnTo>
                    <a:lnTo>
                      <a:pt x="127" y="150"/>
                    </a:lnTo>
                    <a:lnTo>
                      <a:pt x="131" y="154"/>
                    </a:lnTo>
                    <a:lnTo>
                      <a:pt x="131" y="154"/>
                    </a:lnTo>
                    <a:lnTo>
                      <a:pt x="127" y="154"/>
                    </a:lnTo>
                    <a:lnTo>
                      <a:pt x="122" y="150"/>
                    </a:lnTo>
                    <a:lnTo>
                      <a:pt x="122" y="150"/>
                    </a:lnTo>
                    <a:lnTo>
                      <a:pt x="118" y="145"/>
                    </a:lnTo>
                    <a:lnTo>
                      <a:pt x="113" y="141"/>
                    </a:lnTo>
                    <a:lnTo>
                      <a:pt x="113" y="141"/>
                    </a:lnTo>
                    <a:lnTo>
                      <a:pt x="109" y="141"/>
                    </a:lnTo>
                    <a:lnTo>
                      <a:pt x="104" y="136"/>
                    </a:lnTo>
                    <a:lnTo>
                      <a:pt x="100" y="131"/>
                    </a:lnTo>
                    <a:lnTo>
                      <a:pt x="95" y="131"/>
                    </a:lnTo>
                    <a:lnTo>
                      <a:pt x="86" y="131"/>
                    </a:lnTo>
                    <a:lnTo>
                      <a:pt x="81" y="131"/>
                    </a:lnTo>
                    <a:lnTo>
                      <a:pt x="77" y="136"/>
                    </a:lnTo>
                    <a:lnTo>
                      <a:pt x="77" y="136"/>
                    </a:lnTo>
                    <a:lnTo>
                      <a:pt x="72" y="136"/>
                    </a:lnTo>
                    <a:lnTo>
                      <a:pt x="59" y="141"/>
                    </a:lnTo>
                    <a:lnTo>
                      <a:pt x="54" y="141"/>
                    </a:lnTo>
                    <a:lnTo>
                      <a:pt x="50" y="136"/>
                    </a:lnTo>
                    <a:lnTo>
                      <a:pt x="36" y="131"/>
                    </a:lnTo>
                    <a:lnTo>
                      <a:pt x="32" y="127"/>
                    </a:lnTo>
                    <a:lnTo>
                      <a:pt x="22" y="118"/>
                    </a:lnTo>
                    <a:lnTo>
                      <a:pt x="18" y="109"/>
                    </a:lnTo>
                    <a:lnTo>
                      <a:pt x="18" y="109"/>
                    </a:lnTo>
                    <a:lnTo>
                      <a:pt x="13" y="109"/>
                    </a:lnTo>
                    <a:lnTo>
                      <a:pt x="13" y="109"/>
                    </a:lnTo>
                    <a:lnTo>
                      <a:pt x="9" y="109"/>
                    </a:lnTo>
                    <a:lnTo>
                      <a:pt x="9" y="109"/>
                    </a:lnTo>
                    <a:lnTo>
                      <a:pt x="9" y="104"/>
                    </a:lnTo>
                    <a:lnTo>
                      <a:pt x="4" y="104"/>
                    </a:lnTo>
                    <a:lnTo>
                      <a:pt x="4" y="100"/>
                    </a:lnTo>
                    <a:lnTo>
                      <a:pt x="4" y="100"/>
                    </a:lnTo>
                    <a:lnTo>
                      <a:pt x="0" y="91"/>
                    </a:lnTo>
                    <a:lnTo>
                      <a:pt x="4" y="95"/>
                    </a:lnTo>
                    <a:lnTo>
                      <a:pt x="4" y="95"/>
                    </a:lnTo>
                    <a:lnTo>
                      <a:pt x="4" y="91"/>
                    </a:lnTo>
                    <a:lnTo>
                      <a:pt x="9" y="91"/>
                    </a:lnTo>
                    <a:lnTo>
                      <a:pt x="13" y="91"/>
                    </a:lnTo>
                    <a:lnTo>
                      <a:pt x="18" y="86"/>
                    </a:lnTo>
                    <a:lnTo>
                      <a:pt x="18" y="86"/>
                    </a:lnTo>
                    <a:lnTo>
                      <a:pt x="18" y="82"/>
                    </a:lnTo>
                    <a:lnTo>
                      <a:pt x="22" y="82"/>
                    </a:lnTo>
                    <a:lnTo>
                      <a:pt x="22" y="82"/>
                    </a:lnTo>
                    <a:lnTo>
                      <a:pt x="22" y="82"/>
                    </a:lnTo>
                    <a:lnTo>
                      <a:pt x="27" y="82"/>
                    </a:lnTo>
                    <a:lnTo>
                      <a:pt x="27" y="82"/>
                    </a:lnTo>
                    <a:lnTo>
                      <a:pt x="27" y="77"/>
                    </a:lnTo>
                    <a:lnTo>
                      <a:pt x="32" y="72"/>
                    </a:lnTo>
                    <a:lnTo>
                      <a:pt x="36" y="72"/>
                    </a:lnTo>
                    <a:lnTo>
                      <a:pt x="36" y="72"/>
                    </a:lnTo>
                    <a:lnTo>
                      <a:pt x="36" y="72"/>
                    </a:lnTo>
                    <a:lnTo>
                      <a:pt x="36" y="72"/>
                    </a:lnTo>
                    <a:lnTo>
                      <a:pt x="41" y="72"/>
                    </a:lnTo>
                    <a:lnTo>
                      <a:pt x="41" y="72"/>
                    </a:lnTo>
                    <a:lnTo>
                      <a:pt x="45" y="68"/>
                    </a:lnTo>
                    <a:lnTo>
                      <a:pt x="45" y="68"/>
                    </a:lnTo>
                    <a:lnTo>
                      <a:pt x="50" y="68"/>
                    </a:lnTo>
                    <a:lnTo>
                      <a:pt x="54" y="68"/>
                    </a:lnTo>
                    <a:lnTo>
                      <a:pt x="54" y="68"/>
                    </a:lnTo>
                    <a:lnTo>
                      <a:pt x="54" y="68"/>
                    </a:lnTo>
                    <a:lnTo>
                      <a:pt x="59" y="68"/>
                    </a:lnTo>
                    <a:lnTo>
                      <a:pt x="59" y="59"/>
                    </a:lnTo>
                    <a:lnTo>
                      <a:pt x="59" y="59"/>
                    </a:lnTo>
                    <a:lnTo>
                      <a:pt x="63" y="54"/>
                    </a:lnTo>
                    <a:lnTo>
                      <a:pt x="63" y="54"/>
                    </a:lnTo>
                    <a:lnTo>
                      <a:pt x="63" y="50"/>
                    </a:lnTo>
                    <a:lnTo>
                      <a:pt x="63" y="41"/>
                    </a:lnTo>
                    <a:lnTo>
                      <a:pt x="63" y="36"/>
                    </a:lnTo>
                    <a:lnTo>
                      <a:pt x="63" y="32"/>
                    </a:lnTo>
                    <a:lnTo>
                      <a:pt x="63" y="32"/>
                    </a:lnTo>
                    <a:lnTo>
                      <a:pt x="63" y="32"/>
                    </a:lnTo>
                    <a:lnTo>
                      <a:pt x="63" y="27"/>
                    </a:lnTo>
                    <a:lnTo>
                      <a:pt x="68" y="27"/>
                    </a:lnTo>
                    <a:lnTo>
                      <a:pt x="63" y="23"/>
                    </a:lnTo>
                    <a:lnTo>
                      <a:pt x="63" y="23"/>
                    </a:lnTo>
                    <a:lnTo>
                      <a:pt x="63" y="14"/>
                    </a:lnTo>
                    <a:lnTo>
                      <a:pt x="63" y="14"/>
                    </a:lnTo>
                    <a:lnTo>
                      <a:pt x="63" y="9"/>
                    </a:lnTo>
                    <a:lnTo>
                      <a:pt x="63" y="9"/>
                    </a:lnTo>
                    <a:lnTo>
                      <a:pt x="63" y="4"/>
                    </a:lnTo>
                    <a:lnTo>
                      <a:pt x="63" y="0"/>
                    </a:lnTo>
                    <a:lnTo>
                      <a:pt x="68" y="4"/>
                    </a:lnTo>
                    <a:lnTo>
                      <a:pt x="72" y="4"/>
                    </a:lnTo>
                    <a:lnTo>
                      <a:pt x="72" y="9"/>
                    </a:lnTo>
                    <a:lnTo>
                      <a:pt x="77" y="9"/>
                    </a:lnTo>
                    <a:lnTo>
                      <a:pt x="77" y="14"/>
                    </a:lnTo>
                    <a:lnTo>
                      <a:pt x="81" y="14"/>
                    </a:lnTo>
                    <a:lnTo>
                      <a:pt x="86" y="18"/>
                    </a:lnTo>
                    <a:lnTo>
                      <a:pt x="86" y="18"/>
                    </a:lnTo>
                    <a:lnTo>
                      <a:pt x="90" y="18"/>
                    </a:lnTo>
                    <a:lnTo>
                      <a:pt x="90" y="14"/>
                    </a:lnTo>
                    <a:lnTo>
                      <a:pt x="90" y="14"/>
                    </a:lnTo>
                    <a:lnTo>
                      <a:pt x="90" y="14"/>
                    </a:lnTo>
                    <a:lnTo>
                      <a:pt x="95" y="9"/>
                    </a:lnTo>
                    <a:lnTo>
                      <a:pt x="100" y="9"/>
                    </a:lnTo>
                    <a:lnTo>
                      <a:pt x="100" y="9"/>
                    </a:lnTo>
                    <a:lnTo>
                      <a:pt x="100" y="4"/>
                    </a:lnTo>
                    <a:lnTo>
                      <a:pt x="95" y="4"/>
                    </a:lnTo>
                    <a:lnTo>
                      <a:pt x="95" y="4"/>
                    </a:lnTo>
                    <a:lnTo>
                      <a:pt x="95" y="0"/>
                    </a:lnTo>
                    <a:lnTo>
                      <a:pt x="100" y="0"/>
                    </a:lnTo>
                    <a:lnTo>
                      <a:pt x="100" y="0"/>
                    </a:lnTo>
                    <a:lnTo>
                      <a:pt x="100" y="0"/>
                    </a:lnTo>
                    <a:lnTo>
                      <a:pt x="100" y="0"/>
                    </a:lnTo>
                    <a:lnTo>
                      <a:pt x="100" y="4"/>
                    </a:lnTo>
                    <a:lnTo>
                      <a:pt x="104" y="4"/>
                    </a:lnTo>
                    <a:lnTo>
                      <a:pt x="109" y="9"/>
                    </a:lnTo>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微软雅黑" panose="020B0503020204020204" pitchFamily="34" charset="-122"/>
                  <a:ea typeface="+mn-ea"/>
                  <a:cs typeface="+mn-cs"/>
                </a:endParaRPr>
              </a:p>
            </p:txBody>
          </p:sp>
          <p:sp>
            <p:nvSpPr>
              <p:cNvPr id="144" name="Freeform 42"/>
              <p:cNvSpPr/>
              <p:nvPr/>
            </p:nvSpPr>
            <p:spPr bwMode="auto">
              <a:xfrm>
                <a:off x="3197226" y="2671763"/>
                <a:ext cx="150813" cy="107950"/>
              </a:xfrm>
              <a:custGeom>
                <a:avLst/>
                <a:gdLst>
                  <a:gd name="T0" fmla="*/ 95 w 95"/>
                  <a:gd name="T1" fmla="*/ 18 h 68"/>
                  <a:gd name="T2" fmla="*/ 91 w 95"/>
                  <a:gd name="T3" fmla="*/ 23 h 68"/>
                  <a:gd name="T4" fmla="*/ 86 w 95"/>
                  <a:gd name="T5" fmla="*/ 23 h 68"/>
                  <a:gd name="T6" fmla="*/ 86 w 95"/>
                  <a:gd name="T7" fmla="*/ 27 h 68"/>
                  <a:gd name="T8" fmla="*/ 86 w 95"/>
                  <a:gd name="T9" fmla="*/ 32 h 68"/>
                  <a:gd name="T10" fmla="*/ 82 w 95"/>
                  <a:gd name="T11" fmla="*/ 32 h 68"/>
                  <a:gd name="T12" fmla="*/ 82 w 95"/>
                  <a:gd name="T13" fmla="*/ 36 h 68"/>
                  <a:gd name="T14" fmla="*/ 82 w 95"/>
                  <a:gd name="T15" fmla="*/ 46 h 68"/>
                  <a:gd name="T16" fmla="*/ 86 w 95"/>
                  <a:gd name="T17" fmla="*/ 46 h 68"/>
                  <a:gd name="T18" fmla="*/ 91 w 95"/>
                  <a:gd name="T19" fmla="*/ 50 h 68"/>
                  <a:gd name="T20" fmla="*/ 91 w 95"/>
                  <a:gd name="T21" fmla="*/ 55 h 68"/>
                  <a:gd name="T22" fmla="*/ 91 w 95"/>
                  <a:gd name="T23" fmla="*/ 55 h 68"/>
                  <a:gd name="T24" fmla="*/ 82 w 95"/>
                  <a:gd name="T25" fmla="*/ 64 h 68"/>
                  <a:gd name="T26" fmla="*/ 86 w 95"/>
                  <a:gd name="T27" fmla="*/ 64 h 68"/>
                  <a:gd name="T28" fmla="*/ 82 w 95"/>
                  <a:gd name="T29" fmla="*/ 68 h 68"/>
                  <a:gd name="T30" fmla="*/ 77 w 95"/>
                  <a:gd name="T31" fmla="*/ 64 h 68"/>
                  <a:gd name="T32" fmla="*/ 82 w 95"/>
                  <a:gd name="T33" fmla="*/ 59 h 68"/>
                  <a:gd name="T34" fmla="*/ 73 w 95"/>
                  <a:gd name="T35" fmla="*/ 50 h 68"/>
                  <a:gd name="T36" fmla="*/ 73 w 95"/>
                  <a:gd name="T37" fmla="*/ 46 h 68"/>
                  <a:gd name="T38" fmla="*/ 68 w 95"/>
                  <a:gd name="T39" fmla="*/ 46 h 68"/>
                  <a:gd name="T40" fmla="*/ 59 w 95"/>
                  <a:gd name="T41" fmla="*/ 46 h 68"/>
                  <a:gd name="T42" fmla="*/ 41 w 95"/>
                  <a:gd name="T43" fmla="*/ 46 h 68"/>
                  <a:gd name="T44" fmla="*/ 27 w 95"/>
                  <a:gd name="T45" fmla="*/ 59 h 68"/>
                  <a:gd name="T46" fmla="*/ 23 w 95"/>
                  <a:gd name="T47" fmla="*/ 68 h 68"/>
                  <a:gd name="T48" fmla="*/ 14 w 95"/>
                  <a:gd name="T49" fmla="*/ 64 h 68"/>
                  <a:gd name="T50" fmla="*/ 14 w 95"/>
                  <a:gd name="T51" fmla="*/ 64 h 68"/>
                  <a:gd name="T52" fmla="*/ 9 w 95"/>
                  <a:gd name="T53" fmla="*/ 55 h 68"/>
                  <a:gd name="T54" fmla="*/ 14 w 95"/>
                  <a:gd name="T55" fmla="*/ 46 h 68"/>
                  <a:gd name="T56" fmla="*/ 14 w 95"/>
                  <a:gd name="T57" fmla="*/ 46 h 68"/>
                  <a:gd name="T58" fmla="*/ 14 w 95"/>
                  <a:gd name="T59" fmla="*/ 41 h 68"/>
                  <a:gd name="T60" fmla="*/ 9 w 95"/>
                  <a:gd name="T61" fmla="*/ 36 h 68"/>
                  <a:gd name="T62" fmla="*/ 9 w 95"/>
                  <a:gd name="T63" fmla="*/ 32 h 68"/>
                  <a:gd name="T64" fmla="*/ 5 w 95"/>
                  <a:gd name="T65" fmla="*/ 27 h 68"/>
                  <a:gd name="T66" fmla="*/ 14 w 95"/>
                  <a:gd name="T67" fmla="*/ 23 h 68"/>
                  <a:gd name="T68" fmla="*/ 23 w 95"/>
                  <a:gd name="T69" fmla="*/ 14 h 68"/>
                  <a:gd name="T70" fmla="*/ 27 w 95"/>
                  <a:gd name="T71" fmla="*/ 5 h 68"/>
                  <a:gd name="T72" fmla="*/ 27 w 95"/>
                  <a:gd name="T73" fmla="*/ 0 h 68"/>
                  <a:gd name="T74" fmla="*/ 41 w 95"/>
                  <a:gd name="T75" fmla="*/ 9 h 68"/>
                  <a:gd name="T76" fmla="*/ 50 w 95"/>
                  <a:gd name="T77" fmla="*/ 9 h 68"/>
                  <a:gd name="T78" fmla="*/ 59 w 95"/>
                  <a:gd name="T79" fmla="*/ 14 h 68"/>
                  <a:gd name="T80" fmla="*/ 64 w 95"/>
                  <a:gd name="T81" fmla="*/ 23 h 68"/>
                  <a:gd name="T82" fmla="*/ 64 w 95"/>
                  <a:gd name="T83" fmla="*/ 18 h 68"/>
                  <a:gd name="T84" fmla="*/ 64 w 95"/>
                  <a:gd name="T85" fmla="*/ 14 h 68"/>
                  <a:gd name="T86" fmla="*/ 64 w 95"/>
                  <a:gd name="T87" fmla="*/ 14 h 68"/>
                  <a:gd name="T88" fmla="*/ 64 w 95"/>
                  <a:gd name="T89" fmla="*/ 9 h 68"/>
                  <a:gd name="T90" fmla="*/ 64 w 95"/>
                  <a:gd name="T91" fmla="*/ 5 h 68"/>
                  <a:gd name="T92" fmla="*/ 64 w 95"/>
                  <a:gd name="T93" fmla="*/ 9 h 68"/>
                  <a:gd name="T94" fmla="*/ 68 w 95"/>
                  <a:gd name="T95" fmla="*/ 5 h 68"/>
                  <a:gd name="T96" fmla="*/ 82 w 95"/>
                  <a:gd name="T97" fmla="*/ 9 h 68"/>
                  <a:gd name="T98" fmla="*/ 86 w 95"/>
                  <a:gd name="T99"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5" h="68">
                    <a:moveTo>
                      <a:pt x="86" y="14"/>
                    </a:moveTo>
                    <a:lnTo>
                      <a:pt x="86" y="14"/>
                    </a:lnTo>
                    <a:lnTo>
                      <a:pt x="95" y="18"/>
                    </a:lnTo>
                    <a:lnTo>
                      <a:pt x="95" y="18"/>
                    </a:lnTo>
                    <a:lnTo>
                      <a:pt x="95" y="18"/>
                    </a:lnTo>
                    <a:lnTo>
                      <a:pt x="91" y="23"/>
                    </a:lnTo>
                    <a:lnTo>
                      <a:pt x="91" y="23"/>
                    </a:lnTo>
                    <a:lnTo>
                      <a:pt x="86" y="23"/>
                    </a:lnTo>
                    <a:lnTo>
                      <a:pt x="86" y="23"/>
                    </a:lnTo>
                    <a:lnTo>
                      <a:pt x="82" y="23"/>
                    </a:lnTo>
                    <a:lnTo>
                      <a:pt x="82" y="27"/>
                    </a:lnTo>
                    <a:lnTo>
                      <a:pt x="86" y="27"/>
                    </a:lnTo>
                    <a:lnTo>
                      <a:pt x="86" y="27"/>
                    </a:lnTo>
                    <a:lnTo>
                      <a:pt x="86" y="27"/>
                    </a:lnTo>
                    <a:lnTo>
                      <a:pt x="86" y="32"/>
                    </a:lnTo>
                    <a:lnTo>
                      <a:pt x="86" y="32"/>
                    </a:lnTo>
                    <a:lnTo>
                      <a:pt x="86" y="32"/>
                    </a:lnTo>
                    <a:lnTo>
                      <a:pt x="82" y="32"/>
                    </a:lnTo>
                    <a:lnTo>
                      <a:pt x="82" y="32"/>
                    </a:lnTo>
                    <a:lnTo>
                      <a:pt x="82" y="36"/>
                    </a:lnTo>
                    <a:lnTo>
                      <a:pt x="82" y="36"/>
                    </a:lnTo>
                    <a:lnTo>
                      <a:pt x="82" y="41"/>
                    </a:lnTo>
                    <a:lnTo>
                      <a:pt x="82" y="41"/>
                    </a:lnTo>
                    <a:lnTo>
                      <a:pt x="82" y="46"/>
                    </a:lnTo>
                    <a:lnTo>
                      <a:pt x="82" y="46"/>
                    </a:lnTo>
                    <a:lnTo>
                      <a:pt x="86" y="46"/>
                    </a:lnTo>
                    <a:lnTo>
                      <a:pt x="86" y="46"/>
                    </a:lnTo>
                    <a:lnTo>
                      <a:pt x="86" y="46"/>
                    </a:lnTo>
                    <a:lnTo>
                      <a:pt x="86" y="50"/>
                    </a:lnTo>
                    <a:lnTo>
                      <a:pt x="91" y="50"/>
                    </a:lnTo>
                    <a:lnTo>
                      <a:pt x="91" y="50"/>
                    </a:lnTo>
                    <a:lnTo>
                      <a:pt x="91" y="55"/>
                    </a:lnTo>
                    <a:lnTo>
                      <a:pt x="91" y="55"/>
                    </a:lnTo>
                    <a:lnTo>
                      <a:pt x="91" y="55"/>
                    </a:lnTo>
                    <a:lnTo>
                      <a:pt x="91" y="55"/>
                    </a:lnTo>
                    <a:lnTo>
                      <a:pt x="91" y="55"/>
                    </a:lnTo>
                    <a:lnTo>
                      <a:pt x="86" y="59"/>
                    </a:lnTo>
                    <a:lnTo>
                      <a:pt x="86" y="59"/>
                    </a:lnTo>
                    <a:lnTo>
                      <a:pt x="82" y="64"/>
                    </a:lnTo>
                    <a:lnTo>
                      <a:pt x="86" y="64"/>
                    </a:lnTo>
                    <a:lnTo>
                      <a:pt x="86" y="64"/>
                    </a:lnTo>
                    <a:lnTo>
                      <a:pt x="86" y="64"/>
                    </a:lnTo>
                    <a:lnTo>
                      <a:pt x="86" y="64"/>
                    </a:lnTo>
                    <a:lnTo>
                      <a:pt x="82" y="64"/>
                    </a:lnTo>
                    <a:lnTo>
                      <a:pt x="82" y="68"/>
                    </a:lnTo>
                    <a:lnTo>
                      <a:pt x="82" y="68"/>
                    </a:lnTo>
                    <a:lnTo>
                      <a:pt x="77" y="68"/>
                    </a:lnTo>
                    <a:lnTo>
                      <a:pt x="77" y="64"/>
                    </a:lnTo>
                    <a:lnTo>
                      <a:pt x="77" y="64"/>
                    </a:lnTo>
                    <a:lnTo>
                      <a:pt x="82" y="59"/>
                    </a:lnTo>
                    <a:lnTo>
                      <a:pt x="82" y="59"/>
                    </a:lnTo>
                    <a:lnTo>
                      <a:pt x="77" y="59"/>
                    </a:lnTo>
                    <a:lnTo>
                      <a:pt x="77" y="59"/>
                    </a:lnTo>
                    <a:lnTo>
                      <a:pt x="73" y="50"/>
                    </a:lnTo>
                    <a:lnTo>
                      <a:pt x="73" y="50"/>
                    </a:lnTo>
                    <a:lnTo>
                      <a:pt x="73" y="46"/>
                    </a:lnTo>
                    <a:lnTo>
                      <a:pt x="73" y="46"/>
                    </a:lnTo>
                    <a:lnTo>
                      <a:pt x="68" y="46"/>
                    </a:lnTo>
                    <a:lnTo>
                      <a:pt x="68" y="46"/>
                    </a:lnTo>
                    <a:lnTo>
                      <a:pt x="68" y="46"/>
                    </a:lnTo>
                    <a:lnTo>
                      <a:pt x="64" y="46"/>
                    </a:lnTo>
                    <a:lnTo>
                      <a:pt x="64" y="46"/>
                    </a:lnTo>
                    <a:lnTo>
                      <a:pt x="59" y="46"/>
                    </a:lnTo>
                    <a:lnTo>
                      <a:pt x="50" y="46"/>
                    </a:lnTo>
                    <a:lnTo>
                      <a:pt x="45" y="46"/>
                    </a:lnTo>
                    <a:lnTo>
                      <a:pt x="41" y="46"/>
                    </a:lnTo>
                    <a:lnTo>
                      <a:pt x="36" y="50"/>
                    </a:lnTo>
                    <a:lnTo>
                      <a:pt x="32" y="55"/>
                    </a:lnTo>
                    <a:lnTo>
                      <a:pt x="27" y="59"/>
                    </a:lnTo>
                    <a:lnTo>
                      <a:pt x="27" y="64"/>
                    </a:lnTo>
                    <a:lnTo>
                      <a:pt x="27" y="68"/>
                    </a:lnTo>
                    <a:lnTo>
                      <a:pt x="23" y="68"/>
                    </a:lnTo>
                    <a:lnTo>
                      <a:pt x="18" y="68"/>
                    </a:lnTo>
                    <a:lnTo>
                      <a:pt x="18" y="68"/>
                    </a:lnTo>
                    <a:lnTo>
                      <a:pt x="14" y="64"/>
                    </a:lnTo>
                    <a:lnTo>
                      <a:pt x="14" y="64"/>
                    </a:lnTo>
                    <a:lnTo>
                      <a:pt x="14" y="64"/>
                    </a:lnTo>
                    <a:lnTo>
                      <a:pt x="14" y="64"/>
                    </a:lnTo>
                    <a:lnTo>
                      <a:pt x="9" y="59"/>
                    </a:lnTo>
                    <a:lnTo>
                      <a:pt x="9" y="55"/>
                    </a:lnTo>
                    <a:lnTo>
                      <a:pt x="9" y="55"/>
                    </a:lnTo>
                    <a:lnTo>
                      <a:pt x="9" y="50"/>
                    </a:lnTo>
                    <a:lnTo>
                      <a:pt x="9" y="50"/>
                    </a:lnTo>
                    <a:lnTo>
                      <a:pt x="14" y="46"/>
                    </a:lnTo>
                    <a:lnTo>
                      <a:pt x="14" y="46"/>
                    </a:lnTo>
                    <a:lnTo>
                      <a:pt x="14" y="46"/>
                    </a:lnTo>
                    <a:lnTo>
                      <a:pt x="14" y="46"/>
                    </a:lnTo>
                    <a:lnTo>
                      <a:pt x="14" y="41"/>
                    </a:lnTo>
                    <a:lnTo>
                      <a:pt x="14" y="41"/>
                    </a:lnTo>
                    <a:lnTo>
                      <a:pt x="14" y="41"/>
                    </a:lnTo>
                    <a:lnTo>
                      <a:pt x="14" y="36"/>
                    </a:lnTo>
                    <a:lnTo>
                      <a:pt x="9" y="36"/>
                    </a:lnTo>
                    <a:lnTo>
                      <a:pt x="9" y="36"/>
                    </a:lnTo>
                    <a:lnTo>
                      <a:pt x="9" y="32"/>
                    </a:lnTo>
                    <a:lnTo>
                      <a:pt x="9" y="32"/>
                    </a:lnTo>
                    <a:lnTo>
                      <a:pt x="9" y="32"/>
                    </a:lnTo>
                    <a:lnTo>
                      <a:pt x="0" y="32"/>
                    </a:lnTo>
                    <a:lnTo>
                      <a:pt x="5" y="32"/>
                    </a:lnTo>
                    <a:lnTo>
                      <a:pt x="5" y="27"/>
                    </a:lnTo>
                    <a:lnTo>
                      <a:pt x="9" y="27"/>
                    </a:lnTo>
                    <a:lnTo>
                      <a:pt x="9" y="23"/>
                    </a:lnTo>
                    <a:lnTo>
                      <a:pt x="14" y="23"/>
                    </a:lnTo>
                    <a:lnTo>
                      <a:pt x="23" y="18"/>
                    </a:lnTo>
                    <a:lnTo>
                      <a:pt x="23" y="18"/>
                    </a:lnTo>
                    <a:lnTo>
                      <a:pt x="23" y="14"/>
                    </a:lnTo>
                    <a:lnTo>
                      <a:pt x="23" y="14"/>
                    </a:lnTo>
                    <a:lnTo>
                      <a:pt x="27" y="9"/>
                    </a:lnTo>
                    <a:lnTo>
                      <a:pt x="27" y="5"/>
                    </a:lnTo>
                    <a:lnTo>
                      <a:pt x="27" y="0"/>
                    </a:lnTo>
                    <a:lnTo>
                      <a:pt x="27" y="0"/>
                    </a:lnTo>
                    <a:lnTo>
                      <a:pt x="27" y="0"/>
                    </a:lnTo>
                    <a:lnTo>
                      <a:pt x="32" y="0"/>
                    </a:lnTo>
                    <a:lnTo>
                      <a:pt x="36" y="5"/>
                    </a:lnTo>
                    <a:lnTo>
                      <a:pt x="41" y="9"/>
                    </a:lnTo>
                    <a:lnTo>
                      <a:pt x="41" y="9"/>
                    </a:lnTo>
                    <a:lnTo>
                      <a:pt x="45" y="9"/>
                    </a:lnTo>
                    <a:lnTo>
                      <a:pt x="50" y="9"/>
                    </a:lnTo>
                    <a:lnTo>
                      <a:pt x="55" y="9"/>
                    </a:lnTo>
                    <a:lnTo>
                      <a:pt x="55" y="14"/>
                    </a:lnTo>
                    <a:lnTo>
                      <a:pt x="59" y="14"/>
                    </a:lnTo>
                    <a:lnTo>
                      <a:pt x="59" y="14"/>
                    </a:lnTo>
                    <a:lnTo>
                      <a:pt x="64" y="18"/>
                    </a:lnTo>
                    <a:lnTo>
                      <a:pt x="64" y="23"/>
                    </a:lnTo>
                    <a:lnTo>
                      <a:pt x="64" y="23"/>
                    </a:lnTo>
                    <a:lnTo>
                      <a:pt x="64" y="23"/>
                    </a:lnTo>
                    <a:lnTo>
                      <a:pt x="64" y="18"/>
                    </a:lnTo>
                    <a:lnTo>
                      <a:pt x="64" y="18"/>
                    </a:lnTo>
                    <a:lnTo>
                      <a:pt x="64" y="18"/>
                    </a:lnTo>
                    <a:lnTo>
                      <a:pt x="64" y="14"/>
                    </a:lnTo>
                    <a:lnTo>
                      <a:pt x="64" y="14"/>
                    </a:lnTo>
                    <a:lnTo>
                      <a:pt x="64" y="14"/>
                    </a:lnTo>
                    <a:lnTo>
                      <a:pt x="64" y="14"/>
                    </a:lnTo>
                    <a:lnTo>
                      <a:pt x="64" y="14"/>
                    </a:lnTo>
                    <a:lnTo>
                      <a:pt x="64" y="9"/>
                    </a:lnTo>
                    <a:lnTo>
                      <a:pt x="64" y="9"/>
                    </a:lnTo>
                    <a:lnTo>
                      <a:pt x="64" y="9"/>
                    </a:lnTo>
                    <a:lnTo>
                      <a:pt x="64" y="5"/>
                    </a:lnTo>
                    <a:lnTo>
                      <a:pt x="64" y="5"/>
                    </a:lnTo>
                    <a:lnTo>
                      <a:pt x="64" y="9"/>
                    </a:lnTo>
                    <a:lnTo>
                      <a:pt x="64" y="9"/>
                    </a:lnTo>
                    <a:lnTo>
                      <a:pt x="64" y="9"/>
                    </a:lnTo>
                    <a:lnTo>
                      <a:pt x="68" y="5"/>
                    </a:lnTo>
                    <a:lnTo>
                      <a:pt x="68" y="5"/>
                    </a:lnTo>
                    <a:lnTo>
                      <a:pt x="68" y="5"/>
                    </a:lnTo>
                    <a:lnTo>
                      <a:pt x="68" y="5"/>
                    </a:lnTo>
                    <a:lnTo>
                      <a:pt x="73" y="5"/>
                    </a:lnTo>
                    <a:lnTo>
                      <a:pt x="82" y="9"/>
                    </a:lnTo>
                    <a:lnTo>
                      <a:pt x="82" y="14"/>
                    </a:lnTo>
                    <a:lnTo>
                      <a:pt x="86" y="14"/>
                    </a:lnTo>
                    <a:lnTo>
                      <a:pt x="86" y="14"/>
                    </a:lnTo>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微软雅黑" panose="020B0503020204020204" pitchFamily="34" charset="-122"/>
                  <a:ea typeface="+mn-ea"/>
                  <a:cs typeface="+mn-cs"/>
                </a:endParaRPr>
              </a:p>
            </p:txBody>
          </p:sp>
          <p:sp>
            <p:nvSpPr>
              <p:cNvPr id="145" name="Freeform 43"/>
              <p:cNvSpPr/>
              <p:nvPr/>
            </p:nvSpPr>
            <p:spPr bwMode="auto">
              <a:xfrm>
                <a:off x="3168651" y="2543175"/>
                <a:ext cx="193675" cy="107950"/>
              </a:xfrm>
              <a:custGeom>
                <a:avLst/>
                <a:gdLst>
                  <a:gd name="T0" fmla="*/ 91 w 122"/>
                  <a:gd name="T1" fmla="*/ 13 h 68"/>
                  <a:gd name="T2" fmla="*/ 104 w 122"/>
                  <a:gd name="T3" fmla="*/ 18 h 68"/>
                  <a:gd name="T4" fmla="*/ 104 w 122"/>
                  <a:gd name="T5" fmla="*/ 22 h 68"/>
                  <a:gd name="T6" fmla="*/ 109 w 122"/>
                  <a:gd name="T7" fmla="*/ 27 h 68"/>
                  <a:gd name="T8" fmla="*/ 113 w 122"/>
                  <a:gd name="T9" fmla="*/ 27 h 68"/>
                  <a:gd name="T10" fmla="*/ 118 w 122"/>
                  <a:gd name="T11" fmla="*/ 36 h 68"/>
                  <a:gd name="T12" fmla="*/ 122 w 122"/>
                  <a:gd name="T13" fmla="*/ 45 h 68"/>
                  <a:gd name="T14" fmla="*/ 122 w 122"/>
                  <a:gd name="T15" fmla="*/ 49 h 68"/>
                  <a:gd name="T16" fmla="*/ 122 w 122"/>
                  <a:gd name="T17" fmla="*/ 54 h 68"/>
                  <a:gd name="T18" fmla="*/ 118 w 122"/>
                  <a:gd name="T19" fmla="*/ 63 h 68"/>
                  <a:gd name="T20" fmla="*/ 109 w 122"/>
                  <a:gd name="T21" fmla="*/ 63 h 68"/>
                  <a:gd name="T22" fmla="*/ 109 w 122"/>
                  <a:gd name="T23" fmla="*/ 63 h 68"/>
                  <a:gd name="T24" fmla="*/ 109 w 122"/>
                  <a:gd name="T25" fmla="*/ 68 h 68"/>
                  <a:gd name="T26" fmla="*/ 100 w 122"/>
                  <a:gd name="T27" fmla="*/ 68 h 68"/>
                  <a:gd name="T28" fmla="*/ 95 w 122"/>
                  <a:gd name="T29" fmla="*/ 68 h 68"/>
                  <a:gd name="T30" fmla="*/ 86 w 122"/>
                  <a:gd name="T31" fmla="*/ 68 h 68"/>
                  <a:gd name="T32" fmla="*/ 86 w 122"/>
                  <a:gd name="T33" fmla="*/ 68 h 68"/>
                  <a:gd name="T34" fmla="*/ 86 w 122"/>
                  <a:gd name="T35" fmla="*/ 63 h 68"/>
                  <a:gd name="T36" fmla="*/ 82 w 122"/>
                  <a:gd name="T37" fmla="*/ 68 h 68"/>
                  <a:gd name="T38" fmla="*/ 77 w 122"/>
                  <a:gd name="T39" fmla="*/ 68 h 68"/>
                  <a:gd name="T40" fmla="*/ 73 w 122"/>
                  <a:gd name="T41" fmla="*/ 68 h 68"/>
                  <a:gd name="T42" fmla="*/ 59 w 122"/>
                  <a:gd name="T43" fmla="*/ 63 h 68"/>
                  <a:gd name="T44" fmla="*/ 36 w 122"/>
                  <a:gd name="T45" fmla="*/ 54 h 68"/>
                  <a:gd name="T46" fmla="*/ 32 w 122"/>
                  <a:gd name="T47" fmla="*/ 49 h 68"/>
                  <a:gd name="T48" fmla="*/ 27 w 122"/>
                  <a:gd name="T49" fmla="*/ 54 h 68"/>
                  <a:gd name="T50" fmla="*/ 18 w 122"/>
                  <a:gd name="T51" fmla="*/ 59 h 68"/>
                  <a:gd name="T52" fmla="*/ 9 w 122"/>
                  <a:gd name="T53" fmla="*/ 54 h 68"/>
                  <a:gd name="T54" fmla="*/ 0 w 122"/>
                  <a:gd name="T55" fmla="*/ 40 h 68"/>
                  <a:gd name="T56" fmla="*/ 0 w 122"/>
                  <a:gd name="T57" fmla="*/ 40 h 68"/>
                  <a:gd name="T58" fmla="*/ 5 w 122"/>
                  <a:gd name="T59" fmla="*/ 36 h 68"/>
                  <a:gd name="T60" fmla="*/ 5 w 122"/>
                  <a:gd name="T61" fmla="*/ 36 h 68"/>
                  <a:gd name="T62" fmla="*/ 5 w 122"/>
                  <a:gd name="T63" fmla="*/ 31 h 68"/>
                  <a:gd name="T64" fmla="*/ 9 w 122"/>
                  <a:gd name="T65" fmla="*/ 31 h 68"/>
                  <a:gd name="T66" fmla="*/ 27 w 122"/>
                  <a:gd name="T67" fmla="*/ 22 h 68"/>
                  <a:gd name="T68" fmla="*/ 36 w 122"/>
                  <a:gd name="T69" fmla="*/ 18 h 68"/>
                  <a:gd name="T70" fmla="*/ 36 w 122"/>
                  <a:gd name="T71" fmla="*/ 13 h 68"/>
                  <a:gd name="T72" fmla="*/ 36 w 122"/>
                  <a:gd name="T73" fmla="*/ 13 h 68"/>
                  <a:gd name="T74" fmla="*/ 41 w 122"/>
                  <a:gd name="T75" fmla="*/ 4 h 68"/>
                  <a:gd name="T76" fmla="*/ 45 w 122"/>
                  <a:gd name="T77" fmla="*/ 0 h 68"/>
                  <a:gd name="T78" fmla="*/ 50 w 122"/>
                  <a:gd name="T79" fmla="*/ 4 h 68"/>
                  <a:gd name="T80" fmla="*/ 54 w 122"/>
                  <a:gd name="T81" fmla="*/ 4 h 68"/>
                  <a:gd name="T82" fmla="*/ 63 w 122"/>
                  <a:gd name="T83" fmla="*/ 9 h 68"/>
                  <a:gd name="T84" fmla="*/ 77 w 122"/>
                  <a:gd name="T85" fmla="*/ 9 h 68"/>
                  <a:gd name="T86" fmla="*/ 82 w 122"/>
                  <a:gd name="T87" fmla="*/ 13 h 68"/>
                  <a:gd name="T88" fmla="*/ 91 w 122"/>
                  <a:gd name="T89" fmla="*/ 1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2" h="68">
                    <a:moveTo>
                      <a:pt x="91" y="13"/>
                    </a:moveTo>
                    <a:lnTo>
                      <a:pt x="91" y="13"/>
                    </a:lnTo>
                    <a:lnTo>
                      <a:pt x="95" y="13"/>
                    </a:lnTo>
                    <a:lnTo>
                      <a:pt x="104" y="18"/>
                    </a:lnTo>
                    <a:lnTo>
                      <a:pt x="104" y="18"/>
                    </a:lnTo>
                    <a:lnTo>
                      <a:pt x="104" y="22"/>
                    </a:lnTo>
                    <a:lnTo>
                      <a:pt x="109" y="22"/>
                    </a:lnTo>
                    <a:lnTo>
                      <a:pt x="109" y="27"/>
                    </a:lnTo>
                    <a:lnTo>
                      <a:pt x="109" y="27"/>
                    </a:lnTo>
                    <a:lnTo>
                      <a:pt x="113" y="27"/>
                    </a:lnTo>
                    <a:lnTo>
                      <a:pt x="113" y="31"/>
                    </a:lnTo>
                    <a:lnTo>
                      <a:pt x="118" y="36"/>
                    </a:lnTo>
                    <a:lnTo>
                      <a:pt x="118" y="45"/>
                    </a:lnTo>
                    <a:lnTo>
                      <a:pt x="122" y="45"/>
                    </a:lnTo>
                    <a:lnTo>
                      <a:pt x="122" y="49"/>
                    </a:lnTo>
                    <a:lnTo>
                      <a:pt x="122" y="49"/>
                    </a:lnTo>
                    <a:lnTo>
                      <a:pt x="122" y="54"/>
                    </a:lnTo>
                    <a:lnTo>
                      <a:pt x="122" y="54"/>
                    </a:lnTo>
                    <a:lnTo>
                      <a:pt x="122" y="63"/>
                    </a:lnTo>
                    <a:lnTo>
                      <a:pt x="118" y="63"/>
                    </a:lnTo>
                    <a:lnTo>
                      <a:pt x="113" y="63"/>
                    </a:lnTo>
                    <a:lnTo>
                      <a:pt x="109" y="63"/>
                    </a:lnTo>
                    <a:lnTo>
                      <a:pt x="109" y="63"/>
                    </a:lnTo>
                    <a:lnTo>
                      <a:pt x="109" y="63"/>
                    </a:lnTo>
                    <a:lnTo>
                      <a:pt x="109" y="68"/>
                    </a:lnTo>
                    <a:lnTo>
                      <a:pt x="109" y="68"/>
                    </a:lnTo>
                    <a:lnTo>
                      <a:pt x="100" y="63"/>
                    </a:lnTo>
                    <a:lnTo>
                      <a:pt x="100" y="68"/>
                    </a:lnTo>
                    <a:lnTo>
                      <a:pt x="95" y="68"/>
                    </a:lnTo>
                    <a:lnTo>
                      <a:pt x="95" y="68"/>
                    </a:lnTo>
                    <a:lnTo>
                      <a:pt x="86" y="68"/>
                    </a:lnTo>
                    <a:lnTo>
                      <a:pt x="86" y="68"/>
                    </a:lnTo>
                    <a:lnTo>
                      <a:pt x="86" y="68"/>
                    </a:lnTo>
                    <a:lnTo>
                      <a:pt x="86" y="68"/>
                    </a:lnTo>
                    <a:lnTo>
                      <a:pt x="86" y="63"/>
                    </a:lnTo>
                    <a:lnTo>
                      <a:pt x="86" y="63"/>
                    </a:lnTo>
                    <a:lnTo>
                      <a:pt x="82" y="68"/>
                    </a:lnTo>
                    <a:lnTo>
                      <a:pt x="82" y="68"/>
                    </a:lnTo>
                    <a:lnTo>
                      <a:pt x="82" y="68"/>
                    </a:lnTo>
                    <a:lnTo>
                      <a:pt x="77" y="68"/>
                    </a:lnTo>
                    <a:lnTo>
                      <a:pt x="77" y="68"/>
                    </a:lnTo>
                    <a:lnTo>
                      <a:pt x="73" y="68"/>
                    </a:lnTo>
                    <a:lnTo>
                      <a:pt x="63" y="63"/>
                    </a:lnTo>
                    <a:lnTo>
                      <a:pt x="59" y="63"/>
                    </a:lnTo>
                    <a:lnTo>
                      <a:pt x="36" y="54"/>
                    </a:lnTo>
                    <a:lnTo>
                      <a:pt x="36" y="54"/>
                    </a:lnTo>
                    <a:lnTo>
                      <a:pt x="32" y="54"/>
                    </a:lnTo>
                    <a:lnTo>
                      <a:pt x="32" y="49"/>
                    </a:lnTo>
                    <a:lnTo>
                      <a:pt x="32" y="54"/>
                    </a:lnTo>
                    <a:lnTo>
                      <a:pt x="27" y="54"/>
                    </a:lnTo>
                    <a:lnTo>
                      <a:pt x="23" y="59"/>
                    </a:lnTo>
                    <a:lnTo>
                      <a:pt x="18" y="59"/>
                    </a:lnTo>
                    <a:lnTo>
                      <a:pt x="14" y="54"/>
                    </a:lnTo>
                    <a:lnTo>
                      <a:pt x="9" y="54"/>
                    </a:lnTo>
                    <a:lnTo>
                      <a:pt x="0" y="49"/>
                    </a:lnTo>
                    <a:lnTo>
                      <a:pt x="0" y="40"/>
                    </a:lnTo>
                    <a:lnTo>
                      <a:pt x="0" y="40"/>
                    </a:lnTo>
                    <a:lnTo>
                      <a:pt x="0" y="40"/>
                    </a:lnTo>
                    <a:lnTo>
                      <a:pt x="5" y="36"/>
                    </a:lnTo>
                    <a:lnTo>
                      <a:pt x="5" y="36"/>
                    </a:lnTo>
                    <a:lnTo>
                      <a:pt x="5" y="36"/>
                    </a:lnTo>
                    <a:lnTo>
                      <a:pt x="5" y="36"/>
                    </a:lnTo>
                    <a:lnTo>
                      <a:pt x="5" y="31"/>
                    </a:lnTo>
                    <a:lnTo>
                      <a:pt x="5" y="31"/>
                    </a:lnTo>
                    <a:lnTo>
                      <a:pt x="5" y="31"/>
                    </a:lnTo>
                    <a:lnTo>
                      <a:pt x="9" y="31"/>
                    </a:lnTo>
                    <a:lnTo>
                      <a:pt x="18" y="27"/>
                    </a:lnTo>
                    <a:lnTo>
                      <a:pt x="27" y="22"/>
                    </a:lnTo>
                    <a:lnTo>
                      <a:pt x="32" y="18"/>
                    </a:lnTo>
                    <a:lnTo>
                      <a:pt x="36" y="18"/>
                    </a:lnTo>
                    <a:lnTo>
                      <a:pt x="36" y="18"/>
                    </a:lnTo>
                    <a:lnTo>
                      <a:pt x="36" y="13"/>
                    </a:lnTo>
                    <a:lnTo>
                      <a:pt x="36" y="13"/>
                    </a:lnTo>
                    <a:lnTo>
                      <a:pt x="36" y="13"/>
                    </a:lnTo>
                    <a:lnTo>
                      <a:pt x="36" y="13"/>
                    </a:lnTo>
                    <a:lnTo>
                      <a:pt x="41" y="4"/>
                    </a:lnTo>
                    <a:lnTo>
                      <a:pt x="45" y="4"/>
                    </a:lnTo>
                    <a:lnTo>
                      <a:pt x="45" y="0"/>
                    </a:lnTo>
                    <a:lnTo>
                      <a:pt x="45" y="4"/>
                    </a:lnTo>
                    <a:lnTo>
                      <a:pt x="50" y="4"/>
                    </a:lnTo>
                    <a:lnTo>
                      <a:pt x="54" y="4"/>
                    </a:lnTo>
                    <a:lnTo>
                      <a:pt x="54" y="4"/>
                    </a:lnTo>
                    <a:lnTo>
                      <a:pt x="54" y="4"/>
                    </a:lnTo>
                    <a:lnTo>
                      <a:pt x="63" y="9"/>
                    </a:lnTo>
                    <a:lnTo>
                      <a:pt x="73" y="9"/>
                    </a:lnTo>
                    <a:lnTo>
                      <a:pt x="77" y="9"/>
                    </a:lnTo>
                    <a:lnTo>
                      <a:pt x="77" y="13"/>
                    </a:lnTo>
                    <a:lnTo>
                      <a:pt x="82" y="13"/>
                    </a:lnTo>
                    <a:lnTo>
                      <a:pt x="86" y="13"/>
                    </a:lnTo>
                    <a:lnTo>
                      <a:pt x="91" y="13"/>
                    </a:lnTo>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微软雅黑" panose="020B0503020204020204" pitchFamily="34" charset="-122"/>
                  <a:ea typeface="+mn-ea"/>
                  <a:cs typeface="+mn-cs"/>
                </a:endParaRPr>
              </a:p>
            </p:txBody>
          </p:sp>
          <p:sp>
            <p:nvSpPr>
              <p:cNvPr id="146" name="Freeform 44"/>
              <p:cNvSpPr/>
              <p:nvPr/>
            </p:nvSpPr>
            <p:spPr bwMode="auto">
              <a:xfrm>
                <a:off x="3268663" y="2370138"/>
                <a:ext cx="166688" cy="193675"/>
              </a:xfrm>
              <a:custGeom>
                <a:avLst/>
                <a:gdLst>
                  <a:gd name="T0" fmla="*/ 5 w 105"/>
                  <a:gd name="T1" fmla="*/ 36 h 122"/>
                  <a:gd name="T2" fmla="*/ 19 w 105"/>
                  <a:gd name="T3" fmla="*/ 22 h 122"/>
                  <a:gd name="T4" fmla="*/ 41 w 105"/>
                  <a:gd name="T5" fmla="*/ 13 h 122"/>
                  <a:gd name="T6" fmla="*/ 55 w 105"/>
                  <a:gd name="T7" fmla="*/ 9 h 122"/>
                  <a:gd name="T8" fmla="*/ 64 w 105"/>
                  <a:gd name="T9" fmla="*/ 0 h 122"/>
                  <a:gd name="T10" fmla="*/ 87 w 105"/>
                  <a:gd name="T11" fmla="*/ 4 h 122"/>
                  <a:gd name="T12" fmla="*/ 91 w 105"/>
                  <a:gd name="T13" fmla="*/ 9 h 122"/>
                  <a:gd name="T14" fmla="*/ 96 w 105"/>
                  <a:gd name="T15" fmla="*/ 13 h 122"/>
                  <a:gd name="T16" fmla="*/ 100 w 105"/>
                  <a:gd name="T17" fmla="*/ 18 h 122"/>
                  <a:gd name="T18" fmla="*/ 100 w 105"/>
                  <a:gd name="T19" fmla="*/ 18 h 122"/>
                  <a:gd name="T20" fmla="*/ 100 w 105"/>
                  <a:gd name="T21" fmla="*/ 27 h 122"/>
                  <a:gd name="T22" fmla="*/ 100 w 105"/>
                  <a:gd name="T23" fmla="*/ 36 h 122"/>
                  <a:gd name="T24" fmla="*/ 100 w 105"/>
                  <a:gd name="T25" fmla="*/ 50 h 122"/>
                  <a:gd name="T26" fmla="*/ 100 w 105"/>
                  <a:gd name="T27" fmla="*/ 54 h 122"/>
                  <a:gd name="T28" fmla="*/ 100 w 105"/>
                  <a:gd name="T29" fmla="*/ 59 h 122"/>
                  <a:gd name="T30" fmla="*/ 100 w 105"/>
                  <a:gd name="T31" fmla="*/ 77 h 122"/>
                  <a:gd name="T32" fmla="*/ 96 w 105"/>
                  <a:gd name="T33" fmla="*/ 86 h 122"/>
                  <a:gd name="T34" fmla="*/ 91 w 105"/>
                  <a:gd name="T35" fmla="*/ 95 h 122"/>
                  <a:gd name="T36" fmla="*/ 87 w 105"/>
                  <a:gd name="T37" fmla="*/ 95 h 122"/>
                  <a:gd name="T38" fmla="*/ 78 w 105"/>
                  <a:gd name="T39" fmla="*/ 99 h 122"/>
                  <a:gd name="T40" fmla="*/ 73 w 105"/>
                  <a:gd name="T41" fmla="*/ 99 h 122"/>
                  <a:gd name="T42" fmla="*/ 69 w 105"/>
                  <a:gd name="T43" fmla="*/ 99 h 122"/>
                  <a:gd name="T44" fmla="*/ 64 w 105"/>
                  <a:gd name="T45" fmla="*/ 109 h 122"/>
                  <a:gd name="T46" fmla="*/ 59 w 105"/>
                  <a:gd name="T47" fmla="*/ 109 h 122"/>
                  <a:gd name="T48" fmla="*/ 55 w 105"/>
                  <a:gd name="T49" fmla="*/ 113 h 122"/>
                  <a:gd name="T50" fmla="*/ 41 w 105"/>
                  <a:gd name="T51" fmla="*/ 118 h 122"/>
                  <a:gd name="T52" fmla="*/ 37 w 105"/>
                  <a:gd name="T53" fmla="*/ 118 h 122"/>
                  <a:gd name="T54" fmla="*/ 32 w 105"/>
                  <a:gd name="T55" fmla="*/ 113 h 122"/>
                  <a:gd name="T56" fmla="*/ 19 w 105"/>
                  <a:gd name="T57" fmla="*/ 113 h 122"/>
                  <a:gd name="T58" fmla="*/ 14 w 105"/>
                  <a:gd name="T59" fmla="*/ 109 h 122"/>
                  <a:gd name="T60" fmla="*/ 10 w 105"/>
                  <a:gd name="T61" fmla="*/ 104 h 122"/>
                  <a:gd name="T62" fmla="*/ 5 w 105"/>
                  <a:gd name="T63" fmla="*/ 99 h 122"/>
                  <a:gd name="T64" fmla="*/ 5 w 105"/>
                  <a:gd name="T65" fmla="*/ 95 h 122"/>
                  <a:gd name="T66" fmla="*/ 10 w 105"/>
                  <a:gd name="T67" fmla="*/ 90 h 122"/>
                  <a:gd name="T68" fmla="*/ 10 w 105"/>
                  <a:gd name="T69" fmla="*/ 86 h 122"/>
                  <a:gd name="T70" fmla="*/ 14 w 105"/>
                  <a:gd name="T71" fmla="*/ 81 h 122"/>
                  <a:gd name="T72" fmla="*/ 14 w 105"/>
                  <a:gd name="T73" fmla="*/ 77 h 122"/>
                  <a:gd name="T74" fmla="*/ 14 w 105"/>
                  <a:gd name="T75" fmla="*/ 72 h 122"/>
                  <a:gd name="T76" fmla="*/ 14 w 105"/>
                  <a:gd name="T77" fmla="*/ 68 h 122"/>
                  <a:gd name="T78" fmla="*/ 5 w 105"/>
                  <a:gd name="T79" fmla="*/ 68 h 122"/>
                  <a:gd name="T80" fmla="*/ 0 w 105"/>
                  <a:gd name="T81" fmla="*/ 63 h 122"/>
                  <a:gd name="T82" fmla="*/ 5 w 105"/>
                  <a:gd name="T83" fmla="*/ 54 h 122"/>
                  <a:gd name="T84" fmla="*/ 5 w 105"/>
                  <a:gd name="T85" fmla="*/ 50 h 122"/>
                  <a:gd name="T86" fmla="*/ 10 w 105"/>
                  <a:gd name="T87" fmla="*/ 45 h 122"/>
                  <a:gd name="T88" fmla="*/ 10 w 105"/>
                  <a:gd name="T89" fmla="*/ 41 h 122"/>
                  <a:gd name="T90" fmla="*/ 5 w 105"/>
                  <a:gd name="T91" fmla="*/ 36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5" h="122">
                    <a:moveTo>
                      <a:pt x="5" y="36"/>
                    </a:moveTo>
                    <a:lnTo>
                      <a:pt x="5" y="36"/>
                    </a:lnTo>
                    <a:lnTo>
                      <a:pt x="5" y="36"/>
                    </a:lnTo>
                    <a:lnTo>
                      <a:pt x="10" y="31"/>
                    </a:lnTo>
                    <a:lnTo>
                      <a:pt x="14" y="27"/>
                    </a:lnTo>
                    <a:lnTo>
                      <a:pt x="19" y="22"/>
                    </a:lnTo>
                    <a:lnTo>
                      <a:pt x="19" y="22"/>
                    </a:lnTo>
                    <a:lnTo>
                      <a:pt x="23" y="22"/>
                    </a:lnTo>
                    <a:lnTo>
                      <a:pt x="41" y="13"/>
                    </a:lnTo>
                    <a:lnTo>
                      <a:pt x="50" y="9"/>
                    </a:lnTo>
                    <a:lnTo>
                      <a:pt x="50" y="9"/>
                    </a:lnTo>
                    <a:lnTo>
                      <a:pt x="55" y="9"/>
                    </a:lnTo>
                    <a:lnTo>
                      <a:pt x="55" y="4"/>
                    </a:lnTo>
                    <a:lnTo>
                      <a:pt x="59" y="0"/>
                    </a:lnTo>
                    <a:lnTo>
                      <a:pt x="64" y="0"/>
                    </a:lnTo>
                    <a:lnTo>
                      <a:pt x="64" y="0"/>
                    </a:lnTo>
                    <a:lnTo>
                      <a:pt x="69" y="0"/>
                    </a:lnTo>
                    <a:lnTo>
                      <a:pt x="87" y="4"/>
                    </a:lnTo>
                    <a:lnTo>
                      <a:pt x="87" y="4"/>
                    </a:lnTo>
                    <a:lnTo>
                      <a:pt x="91" y="9"/>
                    </a:lnTo>
                    <a:lnTo>
                      <a:pt x="91" y="9"/>
                    </a:lnTo>
                    <a:lnTo>
                      <a:pt x="96" y="13"/>
                    </a:lnTo>
                    <a:lnTo>
                      <a:pt x="96" y="13"/>
                    </a:lnTo>
                    <a:lnTo>
                      <a:pt x="96" y="13"/>
                    </a:lnTo>
                    <a:lnTo>
                      <a:pt x="96" y="13"/>
                    </a:lnTo>
                    <a:lnTo>
                      <a:pt x="96" y="18"/>
                    </a:lnTo>
                    <a:lnTo>
                      <a:pt x="100" y="18"/>
                    </a:lnTo>
                    <a:lnTo>
                      <a:pt x="100" y="18"/>
                    </a:lnTo>
                    <a:lnTo>
                      <a:pt x="100" y="18"/>
                    </a:lnTo>
                    <a:lnTo>
                      <a:pt x="100" y="18"/>
                    </a:lnTo>
                    <a:lnTo>
                      <a:pt x="100" y="18"/>
                    </a:lnTo>
                    <a:lnTo>
                      <a:pt x="100" y="27"/>
                    </a:lnTo>
                    <a:lnTo>
                      <a:pt x="100" y="27"/>
                    </a:lnTo>
                    <a:lnTo>
                      <a:pt x="100" y="31"/>
                    </a:lnTo>
                    <a:lnTo>
                      <a:pt x="100" y="36"/>
                    </a:lnTo>
                    <a:lnTo>
                      <a:pt x="100" y="36"/>
                    </a:lnTo>
                    <a:lnTo>
                      <a:pt x="100" y="41"/>
                    </a:lnTo>
                    <a:lnTo>
                      <a:pt x="100" y="41"/>
                    </a:lnTo>
                    <a:lnTo>
                      <a:pt x="100" y="50"/>
                    </a:lnTo>
                    <a:lnTo>
                      <a:pt x="100" y="50"/>
                    </a:lnTo>
                    <a:lnTo>
                      <a:pt x="105" y="54"/>
                    </a:lnTo>
                    <a:lnTo>
                      <a:pt x="100" y="54"/>
                    </a:lnTo>
                    <a:lnTo>
                      <a:pt x="100" y="59"/>
                    </a:lnTo>
                    <a:lnTo>
                      <a:pt x="100" y="59"/>
                    </a:lnTo>
                    <a:lnTo>
                      <a:pt x="100" y="59"/>
                    </a:lnTo>
                    <a:lnTo>
                      <a:pt x="100" y="63"/>
                    </a:lnTo>
                    <a:lnTo>
                      <a:pt x="100" y="68"/>
                    </a:lnTo>
                    <a:lnTo>
                      <a:pt x="100" y="77"/>
                    </a:lnTo>
                    <a:lnTo>
                      <a:pt x="100" y="81"/>
                    </a:lnTo>
                    <a:lnTo>
                      <a:pt x="100" y="81"/>
                    </a:lnTo>
                    <a:lnTo>
                      <a:pt x="96" y="86"/>
                    </a:lnTo>
                    <a:lnTo>
                      <a:pt x="96" y="86"/>
                    </a:lnTo>
                    <a:lnTo>
                      <a:pt x="96" y="95"/>
                    </a:lnTo>
                    <a:lnTo>
                      <a:pt x="91" y="95"/>
                    </a:lnTo>
                    <a:lnTo>
                      <a:pt x="91" y="95"/>
                    </a:lnTo>
                    <a:lnTo>
                      <a:pt x="91" y="95"/>
                    </a:lnTo>
                    <a:lnTo>
                      <a:pt x="87" y="95"/>
                    </a:lnTo>
                    <a:lnTo>
                      <a:pt x="82" y="95"/>
                    </a:lnTo>
                    <a:lnTo>
                      <a:pt x="82" y="95"/>
                    </a:lnTo>
                    <a:lnTo>
                      <a:pt x="78" y="99"/>
                    </a:lnTo>
                    <a:lnTo>
                      <a:pt x="78" y="99"/>
                    </a:lnTo>
                    <a:lnTo>
                      <a:pt x="73" y="99"/>
                    </a:lnTo>
                    <a:lnTo>
                      <a:pt x="73" y="99"/>
                    </a:lnTo>
                    <a:lnTo>
                      <a:pt x="73" y="99"/>
                    </a:lnTo>
                    <a:lnTo>
                      <a:pt x="73" y="99"/>
                    </a:lnTo>
                    <a:lnTo>
                      <a:pt x="69" y="99"/>
                    </a:lnTo>
                    <a:lnTo>
                      <a:pt x="64" y="104"/>
                    </a:lnTo>
                    <a:lnTo>
                      <a:pt x="64" y="109"/>
                    </a:lnTo>
                    <a:lnTo>
                      <a:pt x="64" y="109"/>
                    </a:lnTo>
                    <a:lnTo>
                      <a:pt x="59" y="109"/>
                    </a:lnTo>
                    <a:lnTo>
                      <a:pt x="59" y="109"/>
                    </a:lnTo>
                    <a:lnTo>
                      <a:pt x="59" y="109"/>
                    </a:lnTo>
                    <a:lnTo>
                      <a:pt x="55" y="109"/>
                    </a:lnTo>
                    <a:lnTo>
                      <a:pt x="55" y="113"/>
                    </a:lnTo>
                    <a:lnTo>
                      <a:pt x="55" y="113"/>
                    </a:lnTo>
                    <a:lnTo>
                      <a:pt x="50" y="118"/>
                    </a:lnTo>
                    <a:lnTo>
                      <a:pt x="46" y="118"/>
                    </a:lnTo>
                    <a:lnTo>
                      <a:pt x="41" y="118"/>
                    </a:lnTo>
                    <a:lnTo>
                      <a:pt x="41" y="122"/>
                    </a:lnTo>
                    <a:lnTo>
                      <a:pt x="41" y="122"/>
                    </a:lnTo>
                    <a:lnTo>
                      <a:pt x="37" y="118"/>
                    </a:lnTo>
                    <a:lnTo>
                      <a:pt x="37" y="118"/>
                    </a:lnTo>
                    <a:lnTo>
                      <a:pt x="32" y="113"/>
                    </a:lnTo>
                    <a:lnTo>
                      <a:pt x="32" y="113"/>
                    </a:lnTo>
                    <a:lnTo>
                      <a:pt x="23" y="109"/>
                    </a:lnTo>
                    <a:lnTo>
                      <a:pt x="19" y="109"/>
                    </a:lnTo>
                    <a:lnTo>
                      <a:pt x="19" y="113"/>
                    </a:lnTo>
                    <a:lnTo>
                      <a:pt x="19" y="113"/>
                    </a:lnTo>
                    <a:lnTo>
                      <a:pt x="14" y="113"/>
                    </a:lnTo>
                    <a:lnTo>
                      <a:pt x="14" y="109"/>
                    </a:lnTo>
                    <a:lnTo>
                      <a:pt x="10" y="109"/>
                    </a:lnTo>
                    <a:lnTo>
                      <a:pt x="10" y="104"/>
                    </a:lnTo>
                    <a:lnTo>
                      <a:pt x="10" y="104"/>
                    </a:lnTo>
                    <a:lnTo>
                      <a:pt x="5" y="99"/>
                    </a:lnTo>
                    <a:lnTo>
                      <a:pt x="5" y="99"/>
                    </a:lnTo>
                    <a:lnTo>
                      <a:pt x="5" y="99"/>
                    </a:lnTo>
                    <a:lnTo>
                      <a:pt x="5" y="95"/>
                    </a:lnTo>
                    <a:lnTo>
                      <a:pt x="5" y="95"/>
                    </a:lnTo>
                    <a:lnTo>
                      <a:pt x="5" y="95"/>
                    </a:lnTo>
                    <a:lnTo>
                      <a:pt x="5" y="95"/>
                    </a:lnTo>
                    <a:lnTo>
                      <a:pt x="5" y="90"/>
                    </a:lnTo>
                    <a:lnTo>
                      <a:pt x="10" y="90"/>
                    </a:lnTo>
                    <a:lnTo>
                      <a:pt x="10" y="90"/>
                    </a:lnTo>
                    <a:lnTo>
                      <a:pt x="10" y="86"/>
                    </a:lnTo>
                    <a:lnTo>
                      <a:pt x="10" y="86"/>
                    </a:lnTo>
                    <a:lnTo>
                      <a:pt x="10" y="81"/>
                    </a:lnTo>
                    <a:lnTo>
                      <a:pt x="10" y="81"/>
                    </a:lnTo>
                    <a:lnTo>
                      <a:pt x="14" y="81"/>
                    </a:lnTo>
                    <a:lnTo>
                      <a:pt x="14" y="81"/>
                    </a:lnTo>
                    <a:lnTo>
                      <a:pt x="14" y="77"/>
                    </a:lnTo>
                    <a:lnTo>
                      <a:pt x="14" y="77"/>
                    </a:lnTo>
                    <a:lnTo>
                      <a:pt x="14" y="77"/>
                    </a:lnTo>
                    <a:lnTo>
                      <a:pt x="14" y="77"/>
                    </a:lnTo>
                    <a:lnTo>
                      <a:pt x="14" y="72"/>
                    </a:lnTo>
                    <a:lnTo>
                      <a:pt x="19" y="72"/>
                    </a:lnTo>
                    <a:lnTo>
                      <a:pt x="19" y="72"/>
                    </a:lnTo>
                    <a:lnTo>
                      <a:pt x="14" y="68"/>
                    </a:lnTo>
                    <a:lnTo>
                      <a:pt x="14" y="68"/>
                    </a:lnTo>
                    <a:lnTo>
                      <a:pt x="10" y="68"/>
                    </a:lnTo>
                    <a:lnTo>
                      <a:pt x="5" y="68"/>
                    </a:lnTo>
                    <a:lnTo>
                      <a:pt x="5" y="68"/>
                    </a:lnTo>
                    <a:lnTo>
                      <a:pt x="0" y="63"/>
                    </a:lnTo>
                    <a:lnTo>
                      <a:pt x="0" y="63"/>
                    </a:lnTo>
                    <a:lnTo>
                      <a:pt x="0" y="63"/>
                    </a:lnTo>
                    <a:lnTo>
                      <a:pt x="0" y="59"/>
                    </a:lnTo>
                    <a:lnTo>
                      <a:pt x="5" y="54"/>
                    </a:lnTo>
                    <a:lnTo>
                      <a:pt x="5" y="54"/>
                    </a:lnTo>
                    <a:lnTo>
                      <a:pt x="5" y="50"/>
                    </a:lnTo>
                    <a:lnTo>
                      <a:pt x="5" y="50"/>
                    </a:lnTo>
                    <a:lnTo>
                      <a:pt x="5" y="45"/>
                    </a:lnTo>
                    <a:lnTo>
                      <a:pt x="5" y="45"/>
                    </a:lnTo>
                    <a:lnTo>
                      <a:pt x="10" y="45"/>
                    </a:lnTo>
                    <a:lnTo>
                      <a:pt x="10" y="41"/>
                    </a:lnTo>
                    <a:lnTo>
                      <a:pt x="10" y="41"/>
                    </a:lnTo>
                    <a:lnTo>
                      <a:pt x="10" y="41"/>
                    </a:lnTo>
                    <a:lnTo>
                      <a:pt x="10" y="41"/>
                    </a:lnTo>
                    <a:lnTo>
                      <a:pt x="5" y="41"/>
                    </a:lnTo>
                    <a:lnTo>
                      <a:pt x="5" y="36"/>
                    </a:lnTo>
                    <a:lnTo>
                      <a:pt x="5" y="36"/>
                    </a:lnTo>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微软雅黑" panose="020B0503020204020204" pitchFamily="34" charset="-122"/>
                  <a:ea typeface="+mn-ea"/>
                  <a:cs typeface="+mn-cs"/>
                </a:endParaRPr>
              </a:p>
            </p:txBody>
          </p:sp>
          <p:sp>
            <p:nvSpPr>
              <p:cNvPr id="147" name="Freeform 45"/>
              <p:cNvSpPr>
                <a:spLocks noEditPoints="1"/>
              </p:cNvSpPr>
              <p:nvPr/>
            </p:nvSpPr>
            <p:spPr bwMode="auto">
              <a:xfrm>
                <a:off x="3205163" y="2620963"/>
                <a:ext cx="165100" cy="374650"/>
              </a:xfrm>
              <a:custGeom>
                <a:avLst/>
                <a:gdLst>
                  <a:gd name="T0" fmla="*/ 40 w 104"/>
                  <a:gd name="T1" fmla="*/ 191 h 236"/>
                  <a:gd name="T2" fmla="*/ 40 w 104"/>
                  <a:gd name="T3" fmla="*/ 191 h 236"/>
                  <a:gd name="T4" fmla="*/ 40 w 104"/>
                  <a:gd name="T5" fmla="*/ 191 h 236"/>
                  <a:gd name="T6" fmla="*/ 40 w 104"/>
                  <a:gd name="T7" fmla="*/ 191 h 236"/>
                  <a:gd name="T8" fmla="*/ 36 w 104"/>
                  <a:gd name="T9" fmla="*/ 200 h 236"/>
                  <a:gd name="T10" fmla="*/ 36 w 104"/>
                  <a:gd name="T11" fmla="*/ 195 h 236"/>
                  <a:gd name="T12" fmla="*/ 36 w 104"/>
                  <a:gd name="T13" fmla="*/ 191 h 236"/>
                  <a:gd name="T14" fmla="*/ 40 w 104"/>
                  <a:gd name="T15" fmla="*/ 191 h 236"/>
                  <a:gd name="T16" fmla="*/ 40 w 104"/>
                  <a:gd name="T17" fmla="*/ 191 h 236"/>
                  <a:gd name="T18" fmla="*/ 40 w 104"/>
                  <a:gd name="T19" fmla="*/ 191 h 236"/>
                  <a:gd name="T20" fmla="*/ 68 w 104"/>
                  <a:gd name="T21" fmla="*/ 232 h 236"/>
                  <a:gd name="T22" fmla="*/ 63 w 104"/>
                  <a:gd name="T23" fmla="*/ 236 h 236"/>
                  <a:gd name="T24" fmla="*/ 63 w 104"/>
                  <a:gd name="T25" fmla="*/ 227 h 236"/>
                  <a:gd name="T26" fmla="*/ 54 w 104"/>
                  <a:gd name="T27" fmla="*/ 150 h 236"/>
                  <a:gd name="T28" fmla="*/ 54 w 104"/>
                  <a:gd name="T29" fmla="*/ 155 h 236"/>
                  <a:gd name="T30" fmla="*/ 50 w 104"/>
                  <a:gd name="T31" fmla="*/ 155 h 236"/>
                  <a:gd name="T32" fmla="*/ 50 w 104"/>
                  <a:gd name="T33" fmla="*/ 141 h 236"/>
                  <a:gd name="T34" fmla="*/ 54 w 104"/>
                  <a:gd name="T35" fmla="*/ 146 h 236"/>
                  <a:gd name="T36" fmla="*/ 40 w 104"/>
                  <a:gd name="T37" fmla="*/ 191 h 236"/>
                  <a:gd name="T38" fmla="*/ 40 w 104"/>
                  <a:gd name="T39" fmla="*/ 191 h 236"/>
                  <a:gd name="T40" fmla="*/ 104 w 104"/>
                  <a:gd name="T41" fmla="*/ 28 h 236"/>
                  <a:gd name="T42" fmla="*/ 95 w 104"/>
                  <a:gd name="T43" fmla="*/ 14 h 236"/>
                  <a:gd name="T44" fmla="*/ 86 w 104"/>
                  <a:gd name="T45" fmla="*/ 14 h 236"/>
                  <a:gd name="T46" fmla="*/ 86 w 104"/>
                  <a:gd name="T47" fmla="*/ 19 h 236"/>
                  <a:gd name="T48" fmla="*/ 72 w 104"/>
                  <a:gd name="T49" fmla="*/ 19 h 236"/>
                  <a:gd name="T50" fmla="*/ 63 w 104"/>
                  <a:gd name="T51" fmla="*/ 19 h 236"/>
                  <a:gd name="T52" fmla="*/ 63 w 104"/>
                  <a:gd name="T53" fmla="*/ 14 h 236"/>
                  <a:gd name="T54" fmla="*/ 59 w 104"/>
                  <a:gd name="T55" fmla="*/ 19 h 236"/>
                  <a:gd name="T56" fmla="*/ 54 w 104"/>
                  <a:gd name="T57" fmla="*/ 19 h 236"/>
                  <a:gd name="T58" fmla="*/ 36 w 104"/>
                  <a:gd name="T59" fmla="*/ 14 h 236"/>
                  <a:gd name="T60" fmla="*/ 9 w 104"/>
                  <a:gd name="T61" fmla="*/ 5 h 236"/>
                  <a:gd name="T62" fmla="*/ 4 w 104"/>
                  <a:gd name="T63" fmla="*/ 5 h 236"/>
                  <a:gd name="T64" fmla="*/ 4 w 104"/>
                  <a:gd name="T65" fmla="*/ 19 h 236"/>
                  <a:gd name="T66" fmla="*/ 13 w 104"/>
                  <a:gd name="T67" fmla="*/ 28 h 236"/>
                  <a:gd name="T68" fmla="*/ 27 w 104"/>
                  <a:gd name="T69" fmla="*/ 32 h 236"/>
                  <a:gd name="T70" fmla="*/ 36 w 104"/>
                  <a:gd name="T71" fmla="*/ 41 h 236"/>
                  <a:gd name="T72" fmla="*/ 50 w 104"/>
                  <a:gd name="T73" fmla="*/ 41 h 236"/>
                  <a:gd name="T74" fmla="*/ 54 w 104"/>
                  <a:gd name="T75" fmla="*/ 46 h 236"/>
                  <a:gd name="T76" fmla="*/ 59 w 104"/>
                  <a:gd name="T77" fmla="*/ 55 h 236"/>
                  <a:gd name="T78" fmla="*/ 59 w 104"/>
                  <a:gd name="T79" fmla="*/ 50 h 236"/>
                  <a:gd name="T80" fmla="*/ 59 w 104"/>
                  <a:gd name="T81" fmla="*/ 46 h 236"/>
                  <a:gd name="T82" fmla="*/ 59 w 104"/>
                  <a:gd name="T83" fmla="*/ 46 h 236"/>
                  <a:gd name="T84" fmla="*/ 59 w 104"/>
                  <a:gd name="T85" fmla="*/ 41 h 236"/>
                  <a:gd name="T86" fmla="*/ 59 w 104"/>
                  <a:gd name="T87" fmla="*/ 41 h 236"/>
                  <a:gd name="T88" fmla="*/ 63 w 104"/>
                  <a:gd name="T89" fmla="*/ 37 h 236"/>
                  <a:gd name="T90" fmla="*/ 63 w 104"/>
                  <a:gd name="T91" fmla="*/ 37 h 236"/>
                  <a:gd name="T92" fmla="*/ 77 w 104"/>
                  <a:gd name="T93" fmla="*/ 46 h 236"/>
                  <a:gd name="T94" fmla="*/ 90 w 104"/>
                  <a:gd name="T95" fmla="*/ 50 h 236"/>
                  <a:gd name="T96" fmla="*/ 90 w 104"/>
                  <a:gd name="T97" fmla="*/ 50 h 236"/>
                  <a:gd name="T98" fmla="*/ 90 w 104"/>
                  <a:gd name="T99" fmla="*/ 41 h 236"/>
                  <a:gd name="T100" fmla="*/ 90 w 104"/>
                  <a:gd name="T101" fmla="*/ 32 h 236"/>
                  <a:gd name="T102" fmla="*/ 95 w 104"/>
                  <a:gd name="T103" fmla="*/ 37 h 236"/>
                  <a:gd name="T104" fmla="*/ 99 w 104"/>
                  <a:gd name="T105" fmla="*/ 32 h 236"/>
                  <a:gd name="T106" fmla="*/ 104 w 104"/>
                  <a:gd name="T107" fmla="*/ 32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4" h="236">
                    <a:moveTo>
                      <a:pt x="40" y="191"/>
                    </a:moveTo>
                    <a:lnTo>
                      <a:pt x="40" y="191"/>
                    </a:lnTo>
                    <a:lnTo>
                      <a:pt x="40" y="191"/>
                    </a:lnTo>
                    <a:lnTo>
                      <a:pt x="40" y="191"/>
                    </a:lnTo>
                    <a:lnTo>
                      <a:pt x="40" y="191"/>
                    </a:lnTo>
                    <a:moveTo>
                      <a:pt x="40" y="191"/>
                    </a:moveTo>
                    <a:lnTo>
                      <a:pt x="40" y="191"/>
                    </a:lnTo>
                    <a:lnTo>
                      <a:pt x="40" y="191"/>
                    </a:lnTo>
                    <a:lnTo>
                      <a:pt x="40" y="191"/>
                    </a:lnTo>
                    <a:lnTo>
                      <a:pt x="40" y="191"/>
                    </a:lnTo>
                    <a:moveTo>
                      <a:pt x="40" y="191"/>
                    </a:moveTo>
                    <a:lnTo>
                      <a:pt x="40" y="191"/>
                    </a:lnTo>
                    <a:lnTo>
                      <a:pt x="40" y="191"/>
                    </a:lnTo>
                    <a:lnTo>
                      <a:pt x="40" y="195"/>
                    </a:lnTo>
                    <a:lnTo>
                      <a:pt x="36" y="200"/>
                    </a:lnTo>
                    <a:lnTo>
                      <a:pt x="36" y="200"/>
                    </a:lnTo>
                    <a:lnTo>
                      <a:pt x="36" y="200"/>
                    </a:lnTo>
                    <a:lnTo>
                      <a:pt x="36" y="195"/>
                    </a:lnTo>
                    <a:lnTo>
                      <a:pt x="36" y="191"/>
                    </a:lnTo>
                    <a:lnTo>
                      <a:pt x="36" y="191"/>
                    </a:lnTo>
                    <a:lnTo>
                      <a:pt x="36" y="191"/>
                    </a:lnTo>
                    <a:lnTo>
                      <a:pt x="36" y="191"/>
                    </a:lnTo>
                    <a:lnTo>
                      <a:pt x="40" y="186"/>
                    </a:lnTo>
                    <a:lnTo>
                      <a:pt x="40" y="191"/>
                    </a:lnTo>
                    <a:moveTo>
                      <a:pt x="40" y="191"/>
                    </a:moveTo>
                    <a:lnTo>
                      <a:pt x="40" y="191"/>
                    </a:lnTo>
                    <a:lnTo>
                      <a:pt x="40" y="191"/>
                    </a:lnTo>
                    <a:lnTo>
                      <a:pt x="40" y="191"/>
                    </a:lnTo>
                    <a:lnTo>
                      <a:pt x="40" y="191"/>
                    </a:lnTo>
                    <a:lnTo>
                      <a:pt x="40" y="191"/>
                    </a:lnTo>
                    <a:moveTo>
                      <a:pt x="68" y="227"/>
                    </a:moveTo>
                    <a:lnTo>
                      <a:pt x="68" y="227"/>
                    </a:lnTo>
                    <a:lnTo>
                      <a:pt x="68" y="232"/>
                    </a:lnTo>
                    <a:lnTo>
                      <a:pt x="68" y="236"/>
                    </a:lnTo>
                    <a:lnTo>
                      <a:pt x="63" y="236"/>
                    </a:lnTo>
                    <a:lnTo>
                      <a:pt x="63" y="236"/>
                    </a:lnTo>
                    <a:lnTo>
                      <a:pt x="59" y="232"/>
                    </a:lnTo>
                    <a:lnTo>
                      <a:pt x="59" y="232"/>
                    </a:lnTo>
                    <a:lnTo>
                      <a:pt x="63" y="227"/>
                    </a:lnTo>
                    <a:lnTo>
                      <a:pt x="68" y="227"/>
                    </a:lnTo>
                    <a:moveTo>
                      <a:pt x="54" y="150"/>
                    </a:moveTo>
                    <a:lnTo>
                      <a:pt x="54" y="150"/>
                    </a:lnTo>
                    <a:lnTo>
                      <a:pt x="59" y="150"/>
                    </a:lnTo>
                    <a:lnTo>
                      <a:pt x="59" y="155"/>
                    </a:lnTo>
                    <a:lnTo>
                      <a:pt x="54" y="155"/>
                    </a:lnTo>
                    <a:lnTo>
                      <a:pt x="54" y="155"/>
                    </a:lnTo>
                    <a:lnTo>
                      <a:pt x="54" y="155"/>
                    </a:lnTo>
                    <a:lnTo>
                      <a:pt x="50" y="155"/>
                    </a:lnTo>
                    <a:lnTo>
                      <a:pt x="45" y="150"/>
                    </a:lnTo>
                    <a:lnTo>
                      <a:pt x="45" y="146"/>
                    </a:lnTo>
                    <a:lnTo>
                      <a:pt x="50" y="141"/>
                    </a:lnTo>
                    <a:lnTo>
                      <a:pt x="50" y="141"/>
                    </a:lnTo>
                    <a:lnTo>
                      <a:pt x="54" y="141"/>
                    </a:lnTo>
                    <a:lnTo>
                      <a:pt x="54" y="146"/>
                    </a:lnTo>
                    <a:lnTo>
                      <a:pt x="54" y="146"/>
                    </a:lnTo>
                    <a:lnTo>
                      <a:pt x="54" y="150"/>
                    </a:lnTo>
                    <a:moveTo>
                      <a:pt x="40" y="191"/>
                    </a:moveTo>
                    <a:lnTo>
                      <a:pt x="40" y="191"/>
                    </a:lnTo>
                    <a:lnTo>
                      <a:pt x="40" y="191"/>
                    </a:lnTo>
                    <a:lnTo>
                      <a:pt x="40" y="191"/>
                    </a:lnTo>
                    <a:lnTo>
                      <a:pt x="40" y="191"/>
                    </a:lnTo>
                    <a:moveTo>
                      <a:pt x="104" y="28"/>
                    </a:moveTo>
                    <a:lnTo>
                      <a:pt x="104" y="28"/>
                    </a:lnTo>
                    <a:lnTo>
                      <a:pt x="104" y="28"/>
                    </a:lnTo>
                    <a:lnTo>
                      <a:pt x="99" y="14"/>
                    </a:lnTo>
                    <a:lnTo>
                      <a:pt x="95" y="14"/>
                    </a:lnTo>
                    <a:lnTo>
                      <a:pt x="90" y="14"/>
                    </a:lnTo>
                    <a:lnTo>
                      <a:pt x="86" y="14"/>
                    </a:lnTo>
                    <a:lnTo>
                      <a:pt x="86" y="14"/>
                    </a:lnTo>
                    <a:lnTo>
                      <a:pt x="86" y="14"/>
                    </a:lnTo>
                    <a:lnTo>
                      <a:pt x="86" y="19"/>
                    </a:lnTo>
                    <a:lnTo>
                      <a:pt x="86" y="19"/>
                    </a:lnTo>
                    <a:lnTo>
                      <a:pt x="77" y="14"/>
                    </a:lnTo>
                    <a:lnTo>
                      <a:pt x="77" y="19"/>
                    </a:lnTo>
                    <a:lnTo>
                      <a:pt x="72" y="19"/>
                    </a:lnTo>
                    <a:lnTo>
                      <a:pt x="72" y="19"/>
                    </a:lnTo>
                    <a:lnTo>
                      <a:pt x="63" y="19"/>
                    </a:lnTo>
                    <a:lnTo>
                      <a:pt x="63" y="19"/>
                    </a:lnTo>
                    <a:lnTo>
                      <a:pt x="63" y="19"/>
                    </a:lnTo>
                    <a:lnTo>
                      <a:pt x="63" y="19"/>
                    </a:lnTo>
                    <a:lnTo>
                      <a:pt x="63" y="14"/>
                    </a:lnTo>
                    <a:lnTo>
                      <a:pt x="63" y="14"/>
                    </a:lnTo>
                    <a:lnTo>
                      <a:pt x="59" y="19"/>
                    </a:lnTo>
                    <a:lnTo>
                      <a:pt x="59" y="19"/>
                    </a:lnTo>
                    <a:lnTo>
                      <a:pt x="59" y="19"/>
                    </a:lnTo>
                    <a:lnTo>
                      <a:pt x="54" y="19"/>
                    </a:lnTo>
                    <a:lnTo>
                      <a:pt x="54" y="19"/>
                    </a:lnTo>
                    <a:lnTo>
                      <a:pt x="50" y="19"/>
                    </a:lnTo>
                    <a:lnTo>
                      <a:pt x="40" y="14"/>
                    </a:lnTo>
                    <a:lnTo>
                      <a:pt x="36" y="14"/>
                    </a:lnTo>
                    <a:lnTo>
                      <a:pt x="13" y="5"/>
                    </a:lnTo>
                    <a:lnTo>
                      <a:pt x="13" y="5"/>
                    </a:lnTo>
                    <a:lnTo>
                      <a:pt x="9" y="5"/>
                    </a:lnTo>
                    <a:lnTo>
                      <a:pt x="9" y="0"/>
                    </a:lnTo>
                    <a:lnTo>
                      <a:pt x="9" y="5"/>
                    </a:lnTo>
                    <a:lnTo>
                      <a:pt x="4" y="5"/>
                    </a:lnTo>
                    <a:lnTo>
                      <a:pt x="0" y="10"/>
                    </a:lnTo>
                    <a:lnTo>
                      <a:pt x="4" y="10"/>
                    </a:lnTo>
                    <a:lnTo>
                      <a:pt x="4" y="19"/>
                    </a:lnTo>
                    <a:lnTo>
                      <a:pt x="4" y="19"/>
                    </a:lnTo>
                    <a:lnTo>
                      <a:pt x="9" y="23"/>
                    </a:lnTo>
                    <a:lnTo>
                      <a:pt x="13" y="28"/>
                    </a:lnTo>
                    <a:lnTo>
                      <a:pt x="22" y="32"/>
                    </a:lnTo>
                    <a:lnTo>
                      <a:pt x="22" y="32"/>
                    </a:lnTo>
                    <a:lnTo>
                      <a:pt x="27" y="32"/>
                    </a:lnTo>
                    <a:lnTo>
                      <a:pt x="31" y="37"/>
                    </a:lnTo>
                    <a:lnTo>
                      <a:pt x="36" y="41"/>
                    </a:lnTo>
                    <a:lnTo>
                      <a:pt x="36" y="41"/>
                    </a:lnTo>
                    <a:lnTo>
                      <a:pt x="40" y="41"/>
                    </a:lnTo>
                    <a:lnTo>
                      <a:pt x="45" y="41"/>
                    </a:lnTo>
                    <a:lnTo>
                      <a:pt x="50" y="41"/>
                    </a:lnTo>
                    <a:lnTo>
                      <a:pt x="50" y="46"/>
                    </a:lnTo>
                    <a:lnTo>
                      <a:pt x="54" y="46"/>
                    </a:lnTo>
                    <a:lnTo>
                      <a:pt x="54" y="46"/>
                    </a:lnTo>
                    <a:lnTo>
                      <a:pt x="59" y="50"/>
                    </a:lnTo>
                    <a:lnTo>
                      <a:pt x="59" y="55"/>
                    </a:lnTo>
                    <a:lnTo>
                      <a:pt x="59" y="55"/>
                    </a:lnTo>
                    <a:lnTo>
                      <a:pt x="59" y="55"/>
                    </a:lnTo>
                    <a:lnTo>
                      <a:pt x="59" y="50"/>
                    </a:lnTo>
                    <a:lnTo>
                      <a:pt x="59" y="50"/>
                    </a:lnTo>
                    <a:lnTo>
                      <a:pt x="59" y="50"/>
                    </a:lnTo>
                    <a:lnTo>
                      <a:pt x="59" y="46"/>
                    </a:lnTo>
                    <a:lnTo>
                      <a:pt x="59" y="46"/>
                    </a:lnTo>
                    <a:lnTo>
                      <a:pt x="59" y="46"/>
                    </a:lnTo>
                    <a:lnTo>
                      <a:pt x="59" y="46"/>
                    </a:lnTo>
                    <a:lnTo>
                      <a:pt x="59" y="46"/>
                    </a:lnTo>
                    <a:lnTo>
                      <a:pt x="59" y="41"/>
                    </a:lnTo>
                    <a:lnTo>
                      <a:pt x="59" y="41"/>
                    </a:lnTo>
                    <a:lnTo>
                      <a:pt x="59" y="41"/>
                    </a:lnTo>
                    <a:lnTo>
                      <a:pt x="59" y="37"/>
                    </a:lnTo>
                    <a:lnTo>
                      <a:pt x="59" y="37"/>
                    </a:lnTo>
                    <a:lnTo>
                      <a:pt x="59" y="41"/>
                    </a:lnTo>
                    <a:lnTo>
                      <a:pt x="59" y="41"/>
                    </a:lnTo>
                    <a:lnTo>
                      <a:pt x="59" y="41"/>
                    </a:lnTo>
                    <a:lnTo>
                      <a:pt x="63" y="37"/>
                    </a:lnTo>
                    <a:lnTo>
                      <a:pt x="63" y="37"/>
                    </a:lnTo>
                    <a:lnTo>
                      <a:pt x="63" y="37"/>
                    </a:lnTo>
                    <a:lnTo>
                      <a:pt x="63" y="37"/>
                    </a:lnTo>
                    <a:lnTo>
                      <a:pt x="68" y="37"/>
                    </a:lnTo>
                    <a:lnTo>
                      <a:pt x="77" y="41"/>
                    </a:lnTo>
                    <a:lnTo>
                      <a:pt x="77" y="46"/>
                    </a:lnTo>
                    <a:lnTo>
                      <a:pt x="81" y="46"/>
                    </a:lnTo>
                    <a:lnTo>
                      <a:pt x="81" y="46"/>
                    </a:lnTo>
                    <a:lnTo>
                      <a:pt x="90" y="50"/>
                    </a:lnTo>
                    <a:lnTo>
                      <a:pt x="90" y="50"/>
                    </a:lnTo>
                    <a:lnTo>
                      <a:pt x="90" y="50"/>
                    </a:lnTo>
                    <a:lnTo>
                      <a:pt x="90" y="50"/>
                    </a:lnTo>
                    <a:lnTo>
                      <a:pt x="90" y="46"/>
                    </a:lnTo>
                    <a:lnTo>
                      <a:pt x="90" y="46"/>
                    </a:lnTo>
                    <a:lnTo>
                      <a:pt x="90" y="41"/>
                    </a:lnTo>
                    <a:lnTo>
                      <a:pt x="90" y="37"/>
                    </a:lnTo>
                    <a:lnTo>
                      <a:pt x="90" y="37"/>
                    </a:lnTo>
                    <a:lnTo>
                      <a:pt x="90" y="32"/>
                    </a:lnTo>
                    <a:lnTo>
                      <a:pt x="95" y="37"/>
                    </a:lnTo>
                    <a:lnTo>
                      <a:pt x="95" y="37"/>
                    </a:lnTo>
                    <a:lnTo>
                      <a:pt x="95" y="37"/>
                    </a:lnTo>
                    <a:lnTo>
                      <a:pt x="99" y="37"/>
                    </a:lnTo>
                    <a:lnTo>
                      <a:pt x="99" y="37"/>
                    </a:lnTo>
                    <a:lnTo>
                      <a:pt x="99" y="32"/>
                    </a:lnTo>
                    <a:lnTo>
                      <a:pt x="99" y="32"/>
                    </a:lnTo>
                    <a:lnTo>
                      <a:pt x="99" y="32"/>
                    </a:lnTo>
                    <a:lnTo>
                      <a:pt x="104" y="32"/>
                    </a:lnTo>
                    <a:lnTo>
                      <a:pt x="104" y="28"/>
                    </a:lnTo>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微软雅黑" panose="020B0503020204020204" pitchFamily="34" charset="-122"/>
                  <a:ea typeface="+mn-ea"/>
                  <a:cs typeface="+mn-cs"/>
                </a:endParaRPr>
              </a:p>
            </p:txBody>
          </p:sp>
          <p:sp>
            <p:nvSpPr>
              <p:cNvPr id="148" name="Freeform 46"/>
              <p:cNvSpPr/>
              <p:nvPr/>
            </p:nvSpPr>
            <p:spPr bwMode="auto">
              <a:xfrm>
                <a:off x="3313113" y="3024188"/>
                <a:ext cx="14288" cy="7937"/>
              </a:xfrm>
              <a:custGeom>
                <a:avLst/>
                <a:gdLst>
                  <a:gd name="T0" fmla="*/ 4 w 9"/>
                  <a:gd name="T1" fmla="*/ 0 h 5"/>
                  <a:gd name="T2" fmla="*/ 4 w 9"/>
                  <a:gd name="T3" fmla="*/ 0 h 5"/>
                  <a:gd name="T4" fmla="*/ 4 w 9"/>
                  <a:gd name="T5" fmla="*/ 0 h 5"/>
                  <a:gd name="T6" fmla="*/ 4 w 9"/>
                  <a:gd name="T7" fmla="*/ 0 h 5"/>
                  <a:gd name="T8" fmla="*/ 4 w 9"/>
                  <a:gd name="T9" fmla="*/ 0 h 5"/>
                  <a:gd name="T10" fmla="*/ 0 w 9"/>
                  <a:gd name="T11" fmla="*/ 5 h 5"/>
                  <a:gd name="T12" fmla="*/ 0 w 9"/>
                  <a:gd name="T13" fmla="*/ 5 h 5"/>
                  <a:gd name="T14" fmla="*/ 4 w 9"/>
                  <a:gd name="T15" fmla="*/ 5 h 5"/>
                  <a:gd name="T16" fmla="*/ 4 w 9"/>
                  <a:gd name="T17" fmla="*/ 5 h 5"/>
                  <a:gd name="T18" fmla="*/ 4 w 9"/>
                  <a:gd name="T19" fmla="*/ 5 h 5"/>
                  <a:gd name="T20" fmla="*/ 4 w 9"/>
                  <a:gd name="T21" fmla="*/ 5 h 5"/>
                  <a:gd name="T22" fmla="*/ 9 w 9"/>
                  <a:gd name="T23" fmla="*/ 5 h 5"/>
                  <a:gd name="T24" fmla="*/ 4 w 9"/>
                  <a:gd name="T25"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4" y="0"/>
                    </a:moveTo>
                    <a:lnTo>
                      <a:pt x="4" y="0"/>
                    </a:lnTo>
                    <a:lnTo>
                      <a:pt x="4" y="0"/>
                    </a:lnTo>
                    <a:lnTo>
                      <a:pt x="4" y="0"/>
                    </a:lnTo>
                    <a:lnTo>
                      <a:pt x="4" y="0"/>
                    </a:lnTo>
                    <a:lnTo>
                      <a:pt x="0" y="5"/>
                    </a:lnTo>
                    <a:lnTo>
                      <a:pt x="0" y="5"/>
                    </a:lnTo>
                    <a:lnTo>
                      <a:pt x="4" y="5"/>
                    </a:lnTo>
                    <a:lnTo>
                      <a:pt x="4" y="5"/>
                    </a:lnTo>
                    <a:lnTo>
                      <a:pt x="4" y="5"/>
                    </a:lnTo>
                    <a:lnTo>
                      <a:pt x="4" y="5"/>
                    </a:lnTo>
                    <a:lnTo>
                      <a:pt x="9" y="5"/>
                    </a:lnTo>
                    <a:lnTo>
                      <a:pt x="4" y="0"/>
                    </a:lnTo>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微软雅黑" panose="020B0503020204020204" pitchFamily="34" charset="-122"/>
                  <a:ea typeface="+mn-ea"/>
                  <a:cs typeface="+mn-cs"/>
                </a:endParaRPr>
              </a:p>
            </p:txBody>
          </p:sp>
          <p:sp>
            <p:nvSpPr>
              <p:cNvPr id="149" name="Freeform 47"/>
              <p:cNvSpPr/>
              <p:nvPr/>
            </p:nvSpPr>
            <p:spPr bwMode="auto">
              <a:xfrm>
                <a:off x="3074988" y="2606675"/>
                <a:ext cx="165100" cy="166687"/>
              </a:xfrm>
              <a:custGeom>
                <a:avLst/>
                <a:gdLst>
                  <a:gd name="T0" fmla="*/ 77 w 104"/>
                  <a:gd name="T1" fmla="*/ 19 h 105"/>
                  <a:gd name="T2" fmla="*/ 86 w 104"/>
                  <a:gd name="T3" fmla="*/ 28 h 105"/>
                  <a:gd name="T4" fmla="*/ 95 w 104"/>
                  <a:gd name="T5" fmla="*/ 37 h 105"/>
                  <a:gd name="T6" fmla="*/ 104 w 104"/>
                  <a:gd name="T7" fmla="*/ 46 h 105"/>
                  <a:gd name="T8" fmla="*/ 100 w 104"/>
                  <a:gd name="T9" fmla="*/ 55 h 105"/>
                  <a:gd name="T10" fmla="*/ 91 w 104"/>
                  <a:gd name="T11" fmla="*/ 64 h 105"/>
                  <a:gd name="T12" fmla="*/ 82 w 104"/>
                  <a:gd name="T13" fmla="*/ 68 h 105"/>
                  <a:gd name="T14" fmla="*/ 73 w 104"/>
                  <a:gd name="T15" fmla="*/ 77 h 105"/>
                  <a:gd name="T16" fmla="*/ 54 w 104"/>
                  <a:gd name="T17" fmla="*/ 77 h 105"/>
                  <a:gd name="T18" fmla="*/ 50 w 104"/>
                  <a:gd name="T19" fmla="*/ 73 h 105"/>
                  <a:gd name="T20" fmla="*/ 41 w 104"/>
                  <a:gd name="T21" fmla="*/ 68 h 105"/>
                  <a:gd name="T22" fmla="*/ 41 w 104"/>
                  <a:gd name="T23" fmla="*/ 73 h 105"/>
                  <a:gd name="T24" fmla="*/ 36 w 104"/>
                  <a:gd name="T25" fmla="*/ 91 h 105"/>
                  <a:gd name="T26" fmla="*/ 36 w 104"/>
                  <a:gd name="T27" fmla="*/ 96 h 105"/>
                  <a:gd name="T28" fmla="*/ 36 w 104"/>
                  <a:gd name="T29" fmla="*/ 100 h 105"/>
                  <a:gd name="T30" fmla="*/ 32 w 104"/>
                  <a:gd name="T31" fmla="*/ 100 h 105"/>
                  <a:gd name="T32" fmla="*/ 27 w 104"/>
                  <a:gd name="T33" fmla="*/ 100 h 105"/>
                  <a:gd name="T34" fmla="*/ 23 w 104"/>
                  <a:gd name="T35" fmla="*/ 100 h 105"/>
                  <a:gd name="T36" fmla="*/ 18 w 104"/>
                  <a:gd name="T37" fmla="*/ 87 h 105"/>
                  <a:gd name="T38" fmla="*/ 14 w 104"/>
                  <a:gd name="T39" fmla="*/ 82 h 105"/>
                  <a:gd name="T40" fmla="*/ 9 w 104"/>
                  <a:gd name="T41" fmla="*/ 82 h 105"/>
                  <a:gd name="T42" fmla="*/ 9 w 104"/>
                  <a:gd name="T43" fmla="*/ 82 h 105"/>
                  <a:gd name="T44" fmla="*/ 9 w 104"/>
                  <a:gd name="T45" fmla="*/ 77 h 105"/>
                  <a:gd name="T46" fmla="*/ 9 w 104"/>
                  <a:gd name="T47" fmla="*/ 68 h 105"/>
                  <a:gd name="T48" fmla="*/ 9 w 104"/>
                  <a:gd name="T49" fmla="*/ 64 h 105"/>
                  <a:gd name="T50" fmla="*/ 9 w 104"/>
                  <a:gd name="T51" fmla="*/ 55 h 105"/>
                  <a:gd name="T52" fmla="*/ 5 w 104"/>
                  <a:gd name="T53" fmla="*/ 46 h 105"/>
                  <a:gd name="T54" fmla="*/ 0 w 104"/>
                  <a:gd name="T55" fmla="*/ 37 h 105"/>
                  <a:gd name="T56" fmla="*/ 5 w 104"/>
                  <a:gd name="T57" fmla="*/ 28 h 105"/>
                  <a:gd name="T58" fmla="*/ 5 w 104"/>
                  <a:gd name="T59" fmla="*/ 23 h 105"/>
                  <a:gd name="T60" fmla="*/ 9 w 104"/>
                  <a:gd name="T61" fmla="*/ 14 h 105"/>
                  <a:gd name="T62" fmla="*/ 9 w 104"/>
                  <a:gd name="T63" fmla="*/ 14 h 105"/>
                  <a:gd name="T64" fmla="*/ 14 w 104"/>
                  <a:gd name="T65" fmla="*/ 14 h 105"/>
                  <a:gd name="T66" fmla="*/ 23 w 104"/>
                  <a:gd name="T67" fmla="*/ 0 h 105"/>
                  <a:gd name="T68" fmla="*/ 32 w 104"/>
                  <a:gd name="T69" fmla="*/ 5 h 105"/>
                  <a:gd name="T70" fmla="*/ 32 w 104"/>
                  <a:gd name="T71" fmla="*/ 5 h 105"/>
                  <a:gd name="T72" fmla="*/ 32 w 104"/>
                  <a:gd name="T73" fmla="*/ 9 h 105"/>
                  <a:gd name="T74" fmla="*/ 41 w 104"/>
                  <a:gd name="T75" fmla="*/ 9 h 105"/>
                  <a:gd name="T76" fmla="*/ 45 w 104"/>
                  <a:gd name="T77" fmla="*/ 9 h 105"/>
                  <a:gd name="T78" fmla="*/ 50 w 104"/>
                  <a:gd name="T79" fmla="*/ 14 h 105"/>
                  <a:gd name="T80" fmla="*/ 50 w 104"/>
                  <a:gd name="T81" fmla="*/ 14 h 105"/>
                  <a:gd name="T82" fmla="*/ 59 w 104"/>
                  <a:gd name="T83" fmla="*/ 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4" h="105">
                    <a:moveTo>
                      <a:pt x="73" y="14"/>
                    </a:moveTo>
                    <a:lnTo>
                      <a:pt x="73" y="14"/>
                    </a:lnTo>
                    <a:lnTo>
                      <a:pt x="77" y="19"/>
                    </a:lnTo>
                    <a:lnTo>
                      <a:pt x="82" y="19"/>
                    </a:lnTo>
                    <a:lnTo>
                      <a:pt x="86" y="19"/>
                    </a:lnTo>
                    <a:lnTo>
                      <a:pt x="86" y="28"/>
                    </a:lnTo>
                    <a:lnTo>
                      <a:pt x="86" y="28"/>
                    </a:lnTo>
                    <a:lnTo>
                      <a:pt x="91" y="32"/>
                    </a:lnTo>
                    <a:lnTo>
                      <a:pt x="95" y="37"/>
                    </a:lnTo>
                    <a:lnTo>
                      <a:pt x="104" y="41"/>
                    </a:lnTo>
                    <a:lnTo>
                      <a:pt x="104" y="41"/>
                    </a:lnTo>
                    <a:lnTo>
                      <a:pt x="104" y="46"/>
                    </a:lnTo>
                    <a:lnTo>
                      <a:pt x="104" y="50"/>
                    </a:lnTo>
                    <a:lnTo>
                      <a:pt x="100" y="55"/>
                    </a:lnTo>
                    <a:lnTo>
                      <a:pt x="100" y="55"/>
                    </a:lnTo>
                    <a:lnTo>
                      <a:pt x="100" y="59"/>
                    </a:lnTo>
                    <a:lnTo>
                      <a:pt x="100" y="59"/>
                    </a:lnTo>
                    <a:lnTo>
                      <a:pt x="91" y="64"/>
                    </a:lnTo>
                    <a:lnTo>
                      <a:pt x="86" y="64"/>
                    </a:lnTo>
                    <a:lnTo>
                      <a:pt x="86" y="68"/>
                    </a:lnTo>
                    <a:lnTo>
                      <a:pt x="82" y="68"/>
                    </a:lnTo>
                    <a:lnTo>
                      <a:pt x="82" y="73"/>
                    </a:lnTo>
                    <a:lnTo>
                      <a:pt x="77" y="73"/>
                    </a:lnTo>
                    <a:lnTo>
                      <a:pt x="73" y="77"/>
                    </a:lnTo>
                    <a:lnTo>
                      <a:pt x="59" y="77"/>
                    </a:lnTo>
                    <a:lnTo>
                      <a:pt x="54" y="77"/>
                    </a:lnTo>
                    <a:lnTo>
                      <a:pt x="54" y="77"/>
                    </a:lnTo>
                    <a:lnTo>
                      <a:pt x="50" y="77"/>
                    </a:lnTo>
                    <a:lnTo>
                      <a:pt x="50" y="73"/>
                    </a:lnTo>
                    <a:lnTo>
                      <a:pt x="50" y="73"/>
                    </a:lnTo>
                    <a:lnTo>
                      <a:pt x="45" y="73"/>
                    </a:lnTo>
                    <a:lnTo>
                      <a:pt x="41" y="68"/>
                    </a:lnTo>
                    <a:lnTo>
                      <a:pt x="41" y="68"/>
                    </a:lnTo>
                    <a:lnTo>
                      <a:pt x="41" y="68"/>
                    </a:lnTo>
                    <a:lnTo>
                      <a:pt x="41" y="73"/>
                    </a:lnTo>
                    <a:lnTo>
                      <a:pt x="41" y="73"/>
                    </a:lnTo>
                    <a:lnTo>
                      <a:pt x="36" y="82"/>
                    </a:lnTo>
                    <a:lnTo>
                      <a:pt x="36" y="87"/>
                    </a:lnTo>
                    <a:lnTo>
                      <a:pt x="36" y="91"/>
                    </a:lnTo>
                    <a:lnTo>
                      <a:pt x="36" y="91"/>
                    </a:lnTo>
                    <a:lnTo>
                      <a:pt x="36" y="96"/>
                    </a:lnTo>
                    <a:lnTo>
                      <a:pt x="36" y="96"/>
                    </a:lnTo>
                    <a:lnTo>
                      <a:pt x="36" y="96"/>
                    </a:lnTo>
                    <a:lnTo>
                      <a:pt x="36" y="96"/>
                    </a:lnTo>
                    <a:lnTo>
                      <a:pt x="36" y="100"/>
                    </a:lnTo>
                    <a:lnTo>
                      <a:pt x="36" y="100"/>
                    </a:lnTo>
                    <a:lnTo>
                      <a:pt x="36" y="100"/>
                    </a:lnTo>
                    <a:lnTo>
                      <a:pt x="32" y="100"/>
                    </a:lnTo>
                    <a:lnTo>
                      <a:pt x="32" y="105"/>
                    </a:lnTo>
                    <a:lnTo>
                      <a:pt x="32" y="105"/>
                    </a:lnTo>
                    <a:lnTo>
                      <a:pt x="27" y="100"/>
                    </a:lnTo>
                    <a:lnTo>
                      <a:pt x="27" y="100"/>
                    </a:lnTo>
                    <a:lnTo>
                      <a:pt x="23" y="100"/>
                    </a:lnTo>
                    <a:lnTo>
                      <a:pt x="23" y="100"/>
                    </a:lnTo>
                    <a:lnTo>
                      <a:pt x="23" y="96"/>
                    </a:lnTo>
                    <a:lnTo>
                      <a:pt x="23" y="96"/>
                    </a:lnTo>
                    <a:lnTo>
                      <a:pt x="18" y="87"/>
                    </a:lnTo>
                    <a:lnTo>
                      <a:pt x="18" y="87"/>
                    </a:lnTo>
                    <a:lnTo>
                      <a:pt x="18" y="82"/>
                    </a:lnTo>
                    <a:lnTo>
                      <a:pt x="14" y="82"/>
                    </a:lnTo>
                    <a:lnTo>
                      <a:pt x="14" y="82"/>
                    </a:lnTo>
                    <a:lnTo>
                      <a:pt x="9" y="87"/>
                    </a:lnTo>
                    <a:lnTo>
                      <a:pt x="9" y="82"/>
                    </a:lnTo>
                    <a:lnTo>
                      <a:pt x="9" y="82"/>
                    </a:lnTo>
                    <a:lnTo>
                      <a:pt x="9" y="82"/>
                    </a:lnTo>
                    <a:lnTo>
                      <a:pt x="9" y="82"/>
                    </a:lnTo>
                    <a:lnTo>
                      <a:pt x="9" y="77"/>
                    </a:lnTo>
                    <a:lnTo>
                      <a:pt x="9" y="77"/>
                    </a:lnTo>
                    <a:lnTo>
                      <a:pt x="9" y="77"/>
                    </a:lnTo>
                    <a:lnTo>
                      <a:pt x="9" y="73"/>
                    </a:lnTo>
                    <a:lnTo>
                      <a:pt x="9" y="73"/>
                    </a:lnTo>
                    <a:lnTo>
                      <a:pt x="9" y="68"/>
                    </a:lnTo>
                    <a:lnTo>
                      <a:pt x="9" y="68"/>
                    </a:lnTo>
                    <a:lnTo>
                      <a:pt x="9" y="64"/>
                    </a:lnTo>
                    <a:lnTo>
                      <a:pt x="9" y="64"/>
                    </a:lnTo>
                    <a:lnTo>
                      <a:pt x="9" y="59"/>
                    </a:lnTo>
                    <a:lnTo>
                      <a:pt x="9" y="55"/>
                    </a:lnTo>
                    <a:lnTo>
                      <a:pt x="9" y="55"/>
                    </a:lnTo>
                    <a:lnTo>
                      <a:pt x="9" y="50"/>
                    </a:lnTo>
                    <a:lnTo>
                      <a:pt x="5" y="46"/>
                    </a:lnTo>
                    <a:lnTo>
                      <a:pt x="5" y="46"/>
                    </a:lnTo>
                    <a:lnTo>
                      <a:pt x="5" y="41"/>
                    </a:lnTo>
                    <a:lnTo>
                      <a:pt x="5" y="41"/>
                    </a:lnTo>
                    <a:lnTo>
                      <a:pt x="0" y="37"/>
                    </a:lnTo>
                    <a:lnTo>
                      <a:pt x="0" y="32"/>
                    </a:lnTo>
                    <a:lnTo>
                      <a:pt x="0" y="32"/>
                    </a:lnTo>
                    <a:lnTo>
                      <a:pt x="5" y="28"/>
                    </a:lnTo>
                    <a:lnTo>
                      <a:pt x="5" y="28"/>
                    </a:lnTo>
                    <a:lnTo>
                      <a:pt x="5" y="28"/>
                    </a:lnTo>
                    <a:lnTo>
                      <a:pt x="5" y="23"/>
                    </a:lnTo>
                    <a:lnTo>
                      <a:pt x="5" y="23"/>
                    </a:lnTo>
                    <a:lnTo>
                      <a:pt x="5" y="23"/>
                    </a:lnTo>
                    <a:lnTo>
                      <a:pt x="9" y="14"/>
                    </a:lnTo>
                    <a:lnTo>
                      <a:pt x="9" y="14"/>
                    </a:lnTo>
                    <a:lnTo>
                      <a:pt x="9" y="14"/>
                    </a:lnTo>
                    <a:lnTo>
                      <a:pt x="9" y="14"/>
                    </a:lnTo>
                    <a:lnTo>
                      <a:pt x="14" y="14"/>
                    </a:lnTo>
                    <a:lnTo>
                      <a:pt x="14" y="14"/>
                    </a:lnTo>
                    <a:lnTo>
                      <a:pt x="14" y="14"/>
                    </a:lnTo>
                    <a:lnTo>
                      <a:pt x="18" y="5"/>
                    </a:lnTo>
                    <a:lnTo>
                      <a:pt x="23" y="0"/>
                    </a:lnTo>
                    <a:lnTo>
                      <a:pt x="23" y="0"/>
                    </a:lnTo>
                    <a:lnTo>
                      <a:pt x="23" y="0"/>
                    </a:lnTo>
                    <a:lnTo>
                      <a:pt x="27" y="0"/>
                    </a:lnTo>
                    <a:lnTo>
                      <a:pt x="32" y="5"/>
                    </a:lnTo>
                    <a:lnTo>
                      <a:pt x="32" y="5"/>
                    </a:lnTo>
                    <a:lnTo>
                      <a:pt x="32" y="5"/>
                    </a:lnTo>
                    <a:lnTo>
                      <a:pt x="32" y="5"/>
                    </a:lnTo>
                    <a:lnTo>
                      <a:pt x="32" y="5"/>
                    </a:lnTo>
                    <a:lnTo>
                      <a:pt x="32" y="9"/>
                    </a:lnTo>
                    <a:lnTo>
                      <a:pt x="32" y="9"/>
                    </a:lnTo>
                    <a:lnTo>
                      <a:pt x="32" y="9"/>
                    </a:lnTo>
                    <a:lnTo>
                      <a:pt x="41" y="9"/>
                    </a:lnTo>
                    <a:lnTo>
                      <a:pt x="41" y="9"/>
                    </a:lnTo>
                    <a:lnTo>
                      <a:pt x="45" y="9"/>
                    </a:lnTo>
                    <a:lnTo>
                      <a:pt x="45" y="9"/>
                    </a:lnTo>
                    <a:lnTo>
                      <a:pt x="45" y="9"/>
                    </a:lnTo>
                    <a:lnTo>
                      <a:pt x="45" y="9"/>
                    </a:lnTo>
                    <a:lnTo>
                      <a:pt x="50" y="9"/>
                    </a:lnTo>
                    <a:lnTo>
                      <a:pt x="50" y="14"/>
                    </a:lnTo>
                    <a:lnTo>
                      <a:pt x="50" y="14"/>
                    </a:lnTo>
                    <a:lnTo>
                      <a:pt x="50" y="14"/>
                    </a:lnTo>
                    <a:lnTo>
                      <a:pt x="50" y="14"/>
                    </a:lnTo>
                    <a:lnTo>
                      <a:pt x="54" y="14"/>
                    </a:lnTo>
                    <a:lnTo>
                      <a:pt x="54" y="14"/>
                    </a:lnTo>
                    <a:lnTo>
                      <a:pt x="59" y="9"/>
                    </a:lnTo>
                    <a:lnTo>
                      <a:pt x="68" y="14"/>
                    </a:lnTo>
                    <a:lnTo>
                      <a:pt x="73" y="14"/>
                    </a:lnTo>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微软雅黑" panose="020B0503020204020204" pitchFamily="34" charset="-122"/>
                  <a:ea typeface="+mn-ea"/>
                  <a:cs typeface="+mn-cs"/>
                </a:endParaRPr>
              </a:p>
            </p:txBody>
          </p:sp>
          <p:sp>
            <p:nvSpPr>
              <p:cNvPr id="150" name="Freeform 48"/>
              <p:cNvSpPr/>
              <p:nvPr/>
            </p:nvSpPr>
            <p:spPr bwMode="auto">
              <a:xfrm>
                <a:off x="3341688" y="1685925"/>
                <a:ext cx="201613" cy="330200"/>
              </a:xfrm>
              <a:custGeom>
                <a:avLst/>
                <a:gdLst>
                  <a:gd name="T0" fmla="*/ 18 w 127"/>
                  <a:gd name="T1" fmla="*/ 177 h 208"/>
                  <a:gd name="T2" fmla="*/ 18 w 127"/>
                  <a:gd name="T3" fmla="*/ 163 h 208"/>
                  <a:gd name="T4" fmla="*/ 27 w 127"/>
                  <a:gd name="T5" fmla="*/ 149 h 208"/>
                  <a:gd name="T6" fmla="*/ 36 w 127"/>
                  <a:gd name="T7" fmla="*/ 100 h 208"/>
                  <a:gd name="T8" fmla="*/ 32 w 127"/>
                  <a:gd name="T9" fmla="*/ 81 h 208"/>
                  <a:gd name="T10" fmla="*/ 13 w 127"/>
                  <a:gd name="T11" fmla="*/ 77 h 208"/>
                  <a:gd name="T12" fmla="*/ 4 w 127"/>
                  <a:gd name="T13" fmla="*/ 81 h 208"/>
                  <a:gd name="T14" fmla="*/ 0 w 127"/>
                  <a:gd name="T15" fmla="*/ 72 h 208"/>
                  <a:gd name="T16" fmla="*/ 0 w 127"/>
                  <a:gd name="T17" fmla="*/ 63 h 208"/>
                  <a:gd name="T18" fmla="*/ 9 w 127"/>
                  <a:gd name="T19" fmla="*/ 68 h 208"/>
                  <a:gd name="T20" fmla="*/ 27 w 127"/>
                  <a:gd name="T21" fmla="*/ 45 h 208"/>
                  <a:gd name="T22" fmla="*/ 32 w 127"/>
                  <a:gd name="T23" fmla="*/ 36 h 208"/>
                  <a:gd name="T24" fmla="*/ 23 w 127"/>
                  <a:gd name="T25" fmla="*/ 9 h 208"/>
                  <a:gd name="T26" fmla="*/ 32 w 127"/>
                  <a:gd name="T27" fmla="*/ 4 h 208"/>
                  <a:gd name="T28" fmla="*/ 36 w 127"/>
                  <a:gd name="T29" fmla="*/ 4 h 208"/>
                  <a:gd name="T30" fmla="*/ 63 w 127"/>
                  <a:gd name="T31" fmla="*/ 4 h 208"/>
                  <a:gd name="T32" fmla="*/ 72 w 127"/>
                  <a:gd name="T33" fmla="*/ 0 h 208"/>
                  <a:gd name="T34" fmla="*/ 81 w 127"/>
                  <a:gd name="T35" fmla="*/ 9 h 208"/>
                  <a:gd name="T36" fmla="*/ 86 w 127"/>
                  <a:gd name="T37" fmla="*/ 9 h 208"/>
                  <a:gd name="T38" fmla="*/ 91 w 127"/>
                  <a:gd name="T39" fmla="*/ 9 h 208"/>
                  <a:gd name="T40" fmla="*/ 100 w 127"/>
                  <a:gd name="T41" fmla="*/ 9 h 208"/>
                  <a:gd name="T42" fmla="*/ 109 w 127"/>
                  <a:gd name="T43" fmla="*/ 4 h 208"/>
                  <a:gd name="T44" fmla="*/ 118 w 127"/>
                  <a:gd name="T45" fmla="*/ 0 h 208"/>
                  <a:gd name="T46" fmla="*/ 122 w 127"/>
                  <a:gd name="T47" fmla="*/ 0 h 208"/>
                  <a:gd name="T48" fmla="*/ 122 w 127"/>
                  <a:gd name="T49" fmla="*/ 4 h 208"/>
                  <a:gd name="T50" fmla="*/ 122 w 127"/>
                  <a:gd name="T51" fmla="*/ 9 h 208"/>
                  <a:gd name="T52" fmla="*/ 127 w 127"/>
                  <a:gd name="T53" fmla="*/ 13 h 208"/>
                  <a:gd name="T54" fmla="*/ 122 w 127"/>
                  <a:gd name="T55" fmla="*/ 22 h 208"/>
                  <a:gd name="T56" fmla="*/ 122 w 127"/>
                  <a:gd name="T57" fmla="*/ 32 h 208"/>
                  <a:gd name="T58" fmla="*/ 113 w 127"/>
                  <a:gd name="T59" fmla="*/ 41 h 208"/>
                  <a:gd name="T60" fmla="*/ 113 w 127"/>
                  <a:gd name="T61" fmla="*/ 45 h 208"/>
                  <a:gd name="T62" fmla="*/ 113 w 127"/>
                  <a:gd name="T63" fmla="*/ 50 h 208"/>
                  <a:gd name="T64" fmla="*/ 113 w 127"/>
                  <a:gd name="T65" fmla="*/ 59 h 208"/>
                  <a:gd name="T66" fmla="*/ 113 w 127"/>
                  <a:gd name="T67" fmla="*/ 72 h 208"/>
                  <a:gd name="T68" fmla="*/ 118 w 127"/>
                  <a:gd name="T69" fmla="*/ 77 h 208"/>
                  <a:gd name="T70" fmla="*/ 113 w 127"/>
                  <a:gd name="T71" fmla="*/ 81 h 208"/>
                  <a:gd name="T72" fmla="*/ 109 w 127"/>
                  <a:gd name="T73" fmla="*/ 81 h 208"/>
                  <a:gd name="T74" fmla="*/ 113 w 127"/>
                  <a:gd name="T75" fmla="*/ 91 h 208"/>
                  <a:gd name="T76" fmla="*/ 109 w 127"/>
                  <a:gd name="T77" fmla="*/ 95 h 208"/>
                  <a:gd name="T78" fmla="*/ 109 w 127"/>
                  <a:gd name="T79" fmla="*/ 104 h 208"/>
                  <a:gd name="T80" fmla="*/ 109 w 127"/>
                  <a:gd name="T81" fmla="*/ 113 h 208"/>
                  <a:gd name="T82" fmla="*/ 104 w 127"/>
                  <a:gd name="T83" fmla="*/ 122 h 208"/>
                  <a:gd name="T84" fmla="*/ 95 w 127"/>
                  <a:gd name="T85" fmla="*/ 140 h 208"/>
                  <a:gd name="T86" fmla="*/ 100 w 127"/>
                  <a:gd name="T87" fmla="*/ 154 h 208"/>
                  <a:gd name="T88" fmla="*/ 104 w 127"/>
                  <a:gd name="T89" fmla="*/ 159 h 208"/>
                  <a:gd name="T90" fmla="*/ 109 w 127"/>
                  <a:gd name="T91" fmla="*/ 163 h 208"/>
                  <a:gd name="T92" fmla="*/ 109 w 127"/>
                  <a:gd name="T93" fmla="*/ 168 h 208"/>
                  <a:gd name="T94" fmla="*/ 109 w 127"/>
                  <a:gd name="T95" fmla="*/ 172 h 208"/>
                  <a:gd name="T96" fmla="*/ 104 w 127"/>
                  <a:gd name="T97" fmla="*/ 177 h 208"/>
                  <a:gd name="T98" fmla="*/ 109 w 127"/>
                  <a:gd name="T99" fmla="*/ 186 h 208"/>
                  <a:gd name="T100" fmla="*/ 109 w 127"/>
                  <a:gd name="T101" fmla="*/ 199 h 208"/>
                  <a:gd name="T102" fmla="*/ 100 w 127"/>
                  <a:gd name="T103" fmla="*/ 204 h 208"/>
                  <a:gd name="T104" fmla="*/ 86 w 127"/>
                  <a:gd name="T105" fmla="*/ 208 h 208"/>
                  <a:gd name="T106" fmla="*/ 72 w 127"/>
                  <a:gd name="T107" fmla="*/ 199 h 208"/>
                  <a:gd name="T108" fmla="*/ 63 w 127"/>
                  <a:gd name="T109" fmla="*/ 190 h 208"/>
                  <a:gd name="T110" fmla="*/ 50 w 127"/>
                  <a:gd name="T111" fmla="*/ 186 h 208"/>
                  <a:gd name="T112" fmla="*/ 41 w 127"/>
                  <a:gd name="T113" fmla="*/ 186 h 208"/>
                  <a:gd name="T114" fmla="*/ 32 w 127"/>
                  <a:gd name="T115" fmla="*/ 177 h 208"/>
                  <a:gd name="T116" fmla="*/ 27 w 127"/>
                  <a:gd name="T117" fmla="*/ 18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7" h="208">
                    <a:moveTo>
                      <a:pt x="27" y="181"/>
                    </a:moveTo>
                    <a:lnTo>
                      <a:pt x="27" y="181"/>
                    </a:lnTo>
                    <a:lnTo>
                      <a:pt x="18" y="177"/>
                    </a:lnTo>
                    <a:lnTo>
                      <a:pt x="18" y="177"/>
                    </a:lnTo>
                    <a:lnTo>
                      <a:pt x="18" y="177"/>
                    </a:lnTo>
                    <a:lnTo>
                      <a:pt x="18" y="172"/>
                    </a:lnTo>
                    <a:lnTo>
                      <a:pt x="18" y="168"/>
                    </a:lnTo>
                    <a:lnTo>
                      <a:pt x="18" y="163"/>
                    </a:lnTo>
                    <a:lnTo>
                      <a:pt x="23" y="159"/>
                    </a:lnTo>
                    <a:lnTo>
                      <a:pt x="23" y="159"/>
                    </a:lnTo>
                    <a:lnTo>
                      <a:pt x="27" y="154"/>
                    </a:lnTo>
                    <a:lnTo>
                      <a:pt x="27" y="149"/>
                    </a:lnTo>
                    <a:lnTo>
                      <a:pt x="32" y="140"/>
                    </a:lnTo>
                    <a:lnTo>
                      <a:pt x="36" y="131"/>
                    </a:lnTo>
                    <a:lnTo>
                      <a:pt x="36" y="109"/>
                    </a:lnTo>
                    <a:lnTo>
                      <a:pt x="36" y="100"/>
                    </a:lnTo>
                    <a:lnTo>
                      <a:pt x="36" y="95"/>
                    </a:lnTo>
                    <a:lnTo>
                      <a:pt x="32" y="91"/>
                    </a:lnTo>
                    <a:lnTo>
                      <a:pt x="32" y="86"/>
                    </a:lnTo>
                    <a:lnTo>
                      <a:pt x="32" y="81"/>
                    </a:lnTo>
                    <a:lnTo>
                      <a:pt x="27" y="77"/>
                    </a:lnTo>
                    <a:lnTo>
                      <a:pt x="23" y="77"/>
                    </a:lnTo>
                    <a:lnTo>
                      <a:pt x="18" y="77"/>
                    </a:lnTo>
                    <a:lnTo>
                      <a:pt x="13" y="77"/>
                    </a:lnTo>
                    <a:lnTo>
                      <a:pt x="13" y="81"/>
                    </a:lnTo>
                    <a:lnTo>
                      <a:pt x="13" y="81"/>
                    </a:lnTo>
                    <a:lnTo>
                      <a:pt x="13" y="81"/>
                    </a:lnTo>
                    <a:lnTo>
                      <a:pt x="4" y="81"/>
                    </a:lnTo>
                    <a:lnTo>
                      <a:pt x="4" y="81"/>
                    </a:lnTo>
                    <a:lnTo>
                      <a:pt x="4" y="77"/>
                    </a:lnTo>
                    <a:lnTo>
                      <a:pt x="0" y="77"/>
                    </a:lnTo>
                    <a:lnTo>
                      <a:pt x="0" y="72"/>
                    </a:lnTo>
                    <a:lnTo>
                      <a:pt x="0" y="72"/>
                    </a:lnTo>
                    <a:lnTo>
                      <a:pt x="0" y="72"/>
                    </a:lnTo>
                    <a:lnTo>
                      <a:pt x="0" y="68"/>
                    </a:lnTo>
                    <a:lnTo>
                      <a:pt x="0" y="63"/>
                    </a:lnTo>
                    <a:lnTo>
                      <a:pt x="0" y="63"/>
                    </a:lnTo>
                    <a:lnTo>
                      <a:pt x="4" y="68"/>
                    </a:lnTo>
                    <a:lnTo>
                      <a:pt x="9" y="68"/>
                    </a:lnTo>
                    <a:lnTo>
                      <a:pt x="9" y="68"/>
                    </a:lnTo>
                    <a:lnTo>
                      <a:pt x="18" y="68"/>
                    </a:lnTo>
                    <a:lnTo>
                      <a:pt x="18" y="63"/>
                    </a:lnTo>
                    <a:lnTo>
                      <a:pt x="27" y="45"/>
                    </a:lnTo>
                    <a:lnTo>
                      <a:pt x="27" y="45"/>
                    </a:lnTo>
                    <a:lnTo>
                      <a:pt x="27" y="41"/>
                    </a:lnTo>
                    <a:lnTo>
                      <a:pt x="27" y="41"/>
                    </a:lnTo>
                    <a:lnTo>
                      <a:pt x="32" y="36"/>
                    </a:lnTo>
                    <a:lnTo>
                      <a:pt x="32" y="36"/>
                    </a:lnTo>
                    <a:lnTo>
                      <a:pt x="32" y="18"/>
                    </a:lnTo>
                    <a:lnTo>
                      <a:pt x="32" y="18"/>
                    </a:lnTo>
                    <a:lnTo>
                      <a:pt x="27" y="9"/>
                    </a:lnTo>
                    <a:lnTo>
                      <a:pt x="23" y="9"/>
                    </a:lnTo>
                    <a:lnTo>
                      <a:pt x="23" y="9"/>
                    </a:lnTo>
                    <a:lnTo>
                      <a:pt x="27" y="9"/>
                    </a:lnTo>
                    <a:lnTo>
                      <a:pt x="27" y="9"/>
                    </a:lnTo>
                    <a:lnTo>
                      <a:pt x="32" y="4"/>
                    </a:lnTo>
                    <a:lnTo>
                      <a:pt x="32" y="4"/>
                    </a:lnTo>
                    <a:lnTo>
                      <a:pt x="32" y="4"/>
                    </a:lnTo>
                    <a:lnTo>
                      <a:pt x="36" y="4"/>
                    </a:lnTo>
                    <a:lnTo>
                      <a:pt x="36" y="4"/>
                    </a:lnTo>
                    <a:lnTo>
                      <a:pt x="41" y="4"/>
                    </a:lnTo>
                    <a:lnTo>
                      <a:pt x="41" y="4"/>
                    </a:lnTo>
                    <a:lnTo>
                      <a:pt x="59" y="4"/>
                    </a:lnTo>
                    <a:lnTo>
                      <a:pt x="63" y="4"/>
                    </a:lnTo>
                    <a:lnTo>
                      <a:pt x="63" y="0"/>
                    </a:lnTo>
                    <a:lnTo>
                      <a:pt x="68" y="0"/>
                    </a:lnTo>
                    <a:lnTo>
                      <a:pt x="68" y="0"/>
                    </a:lnTo>
                    <a:lnTo>
                      <a:pt x="72" y="0"/>
                    </a:lnTo>
                    <a:lnTo>
                      <a:pt x="72" y="0"/>
                    </a:lnTo>
                    <a:lnTo>
                      <a:pt x="72" y="4"/>
                    </a:lnTo>
                    <a:lnTo>
                      <a:pt x="77" y="4"/>
                    </a:lnTo>
                    <a:lnTo>
                      <a:pt x="81" y="9"/>
                    </a:lnTo>
                    <a:lnTo>
                      <a:pt x="81" y="9"/>
                    </a:lnTo>
                    <a:lnTo>
                      <a:pt x="86" y="9"/>
                    </a:lnTo>
                    <a:lnTo>
                      <a:pt x="86" y="9"/>
                    </a:lnTo>
                    <a:lnTo>
                      <a:pt x="86" y="9"/>
                    </a:lnTo>
                    <a:lnTo>
                      <a:pt x="86" y="9"/>
                    </a:lnTo>
                    <a:lnTo>
                      <a:pt x="91" y="9"/>
                    </a:lnTo>
                    <a:lnTo>
                      <a:pt x="91" y="9"/>
                    </a:lnTo>
                    <a:lnTo>
                      <a:pt x="91" y="9"/>
                    </a:lnTo>
                    <a:lnTo>
                      <a:pt x="95" y="9"/>
                    </a:lnTo>
                    <a:lnTo>
                      <a:pt x="95" y="9"/>
                    </a:lnTo>
                    <a:lnTo>
                      <a:pt x="100" y="9"/>
                    </a:lnTo>
                    <a:lnTo>
                      <a:pt x="100" y="9"/>
                    </a:lnTo>
                    <a:lnTo>
                      <a:pt x="100" y="9"/>
                    </a:lnTo>
                    <a:lnTo>
                      <a:pt x="104" y="4"/>
                    </a:lnTo>
                    <a:lnTo>
                      <a:pt x="104" y="4"/>
                    </a:lnTo>
                    <a:lnTo>
                      <a:pt x="109" y="4"/>
                    </a:lnTo>
                    <a:lnTo>
                      <a:pt x="109" y="0"/>
                    </a:lnTo>
                    <a:lnTo>
                      <a:pt x="109" y="0"/>
                    </a:lnTo>
                    <a:lnTo>
                      <a:pt x="113" y="0"/>
                    </a:lnTo>
                    <a:lnTo>
                      <a:pt x="118" y="0"/>
                    </a:lnTo>
                    <a:lnTo>
                      <a:pt x="122" y="0"/>
                    </a:lnTo>
                    <a:lnTo>
                      <a:pt x="122" y="0"/>
                    </a:lnTo>
                    <a:lnTo>
                      <a:pt x="122" y="0"/>
                    </a:lnTo>
                    <a:lnTo>
                      <a:pt x="122" y="0"/>
                    </a:lnTo>
                    <a:lnTo>
                      <a:pt x="122" y="4"/>
                    </a:lnTo>
                    <a:lnTo>
                      <a:pt x="122" y="4"/>
                    </a:lnTo>
                    <a:lnTo>
                      <a:pt x="122" y="4"/>
                    </a:lnTo>
                    <a:lnTo>
                      <a:pt x="122" y="4"/>
                    </a:lnTo>
                    <a:lnTo>
                      <a:pt x="122" y="4"/>
                    </a:lnTo>
                    <a:lnTo>
                      <a:pt x="122" y="4"/>
                    </a:lnTo>
                    <a:lnTo>
                      <a:pt x="122" y="4"/>
                    </a:lnTo>
                    <a:lnTo>
                      <a:pt x="122" y="9"/>
                    </a:lnTo>
                    <a:lnTo>
                      <a:pt x="122" y="9"/>
                    </a:lnTo>
                    <a:lnTo>
                      <a:pt x="127" y="9"/>
                    </a:lnTo>
                    <a:lnTo>
                      <a:pt x="127" y="13"/>
                    </a:lnTo>
                    <a:lnTo>
                      <a:pt x="127" y="13"/>
                    </a:lnTo>
                    <a:lnTo>
                      <a:pt x="127" y="18"/>
                    </a:lnTo>
                    <a:lnTo>
                      <a:pt x="122" y="18"/>
                    </a:lnTo>
                    <a:lnTo>
                      <a:pt x="122" y="18"/>
                    </a:lnTo>
                    <a:lnTo>
                      <a:pt x="122" y="22"/>
                    </a:lnTo>
                    <a:lnTo>
                      <a:pt x="122" y="22"/>
                    </a:lnTo>
                    <a:lnTo>
                      <a:pt x="122" y="27"/>
                    </a:lnTo>
                    <a:lnTo>
                      <a:pt x="122" y="27"/>
                    </a:lnTo>
                    <a:lnTo>
                      <a:pt x="122" y="32"/>
                    </a:lnTo>
                    <a:lnTo>
                      <a:pt x="118" y="32"/>
                    </a:lnTo>
                    <a:lnTo>
                      <a:pt x="118" y="36"/>
                    </a:lnTo>
                    <a:lnTo>
                      <a:pt x="118" y="36"/>
                    </a:lnTo>
                    <a:lnTo>
                      <a:pt x="113" y="41"/>
                    </a:lnTo>
                    <a:lnTo>
                      <a:pt x="113" y="41"/>
                    </a:lnTo>
                    <a:lnTo>
                      <a:pt x="113" y="41"/>
                    </a:lnTo>
                    <a:lnTo>
                      <a:pt x="118" y="41"/>
                    </a:lnTo>
                    <a:lnTo>
                      <a:pt x="113" y="45"/>
                    </a:lnTo>
                    <a:lnTo>
                      <a:pt x="113" y="45"/>
                    </a:lnTo>
                    <a:lnTo>
                      <a:pt x="113" y="45"/>
                    </a:lnTo>
                    <a:lnTo>
                      <a:pt x="113" y="50"/>
                    </a:lnTo>
                    <a:lnTo>
                      <a:pt x="113" y="50"/>
                    </a:lnTo>
                    <a:lnTo>
                      <a:pt x="113" y="54"/>
                    </a:lnTo>
                    <a:lnTo>
                      <a:pt x="113" y="54"/>
                    </a:lnTo>
                    <a:lnTo>
                      <a:pt x="113" y="54"/>
                    </a:lnTo>
                    <a:lnTo>
                      <a:pt x="113" y="59"/>
                    </a:lnTo>
                    <a:lnTo>
                      <a:pt x="113" y="63"/>
                    </a:lnTo>
                    <a:lnTo>
                      <a:pt x="113" y="68"/>
                    </a:lnTo>
                    <a:lnTo>
                      <a:pt x="113" y="68"/>
                    </a:lnTo>
                    <a:lnTo>
                      <a:pt x="113" y="72"/>
                    </a:lnTo>
                    <a:lnTo>
                      <a:pt x="113" y="72"/>
                    </a:lnTo>
                    <a:lnTo>
                      <a:pt x="118" y="77"/>
                    </a:lnTo>
                    <a:lnTo>
                      <a:pt x="118" y="77"/>
                    </a:lnTo>
                    <a:lnTo>
                      <a:pt x="118" y="77"/>
                    </a:lnTo>
                    <a:lnTo>
                      <a:pt x="113" y="81"/>
                    </a:lnTo>
                    <a:lnTo>
                      <a:pt x="113" y="81"/>
                    </a:lnTo>
                    <a:lnTo>
                      <a:pt x="113" y="81"/>
                    </a:lnTo>
                    <a:lnTo>
                      <a:pt x="113" y="81"/>
                    </a:lnTo>
                    <a:lnTo>
                      <a:pt x="109" y="81"/>
                    </a:lnTo>
                    <a:lnTo>
                      <a:pt x="109" y="81"/>
                    </a:lnTo>
                    <a:lnTo>
                      <a:pt x="109" y="81"/>
                    </a:lnTo>
                    <a:lnTo>
                      <a:pt x="109" y="81"/>
                    </a:lnTo>
                    <a:lnTo>
                      <a:pt x="109" y="86"/>
                    </a:lnTo>
                    <a:lnTo>
                      <a:pt x="109" y="86"/>
                    </a:lnTo>
                    <a:lnTo>
                      <a:pt x="109" y="86"/>
                    </a:lnTo>
                    <a:lnTo>
                      <a:pt x="113" y="91"/>
                    </a:lnTo>
                    <a:lnTo>
                      <a:pt x="113" y="91"/>
                    </a:lnTo>
                    <a:lnTo>
                      <a:pt x="113" y="91"/>
                    </a:lnTo>
                    <a:lnTo>
                      <a:pt x="113" y="91"/>
                    </a:lnTo>
                    <a:lnTo>
                      <a:pt x="109" y="95"/>
                    </a:lnTo>
                    <a:lnTo>
                      <a:pt x="109" y="95"/>
                    </a:lnTo>
                    <a:lnTo>
                      <a:pt x="109" y="100"/>
                    </a:lnTo>
                    <a:lnTo>
                      <a:pt x="109" y="104"/>
                    </a:lnTo>
                    <a:lnTo>
                      <a:pt x="109" y="104"/>
                    </a:lnTo>
                    <a:lnTo>
                      <a:pt x="113" y="104"/>
                    </a:lnTo>
                    <a:lnTo>
                      <a:pt x="113" y="109"/>
                    </a:lnTo>
                    <a:lnTo>
                      <a:pt x="113" y="109"/>
                    </a:lnTo>
                    <a:lnTo>
                      <a:pt x="109" y="113"/>
                    </a:lnTo>
                    <a:lnTo>
                      <a:pt x="109" y="113"/>
                    </a:lnTo>
                    <a:lnTo>
                      <a:pt x="104" y="118"/>
                    </a:lnTo>
                    <a:lnTo>
                      <a:pt x="104" y="122"/>
                    </a:lnTo>
                    <a:lnTo>
                      <a:pt x="104" y="122"/>
                    </a:lnTo>
                    <a:lnTo>
                      <a:pt x="100" y="127"/>
                    </a:lnTo>
                    <a:lnTo>
                      <a:pt x="100" y="136"/>
                    </a:lnTo>
                    <a:lnTo>
                      <a:pt x="95" y="140"/>
                    </a:lnTo>
                    <a:lnTo>
                      <a:pt x="95" y="140"/>
                    </a:lnTo>
                    <a:lnTo>
                      <a:pt x="95" y="145"/>
                    </a:lnTo>
                    <a:lnTo>
                      <a:pt x="100" y="149"/>
                    </a:lnTo>
                    <a:lnTo>
                      <a:pt x="100" y="154"/>
                    </a:lnTo>
                    <a:lnTo>
                      <a:pt x="100" y="154"/>
                    </a:lnTo>
                    <a:lnTo>
                      <a:pt x="100" y="154"/>
                    </a:lnTo>
                    <a:lnTo>
                      <a:pt x="104" y="159"/>
                    </a:lnTo>
                    <a:lnTo>
                      <a:pt x="104" y="159"/>
                    </a:lnTo>
                    <a:lnTo>
                      <a:pt x="104" y="159"/>
                    </a:lnTo>
                    <a:lnTo>
                      <a:pt x="104" y="159"/>
                    </a:lnTo>
                    <a:lnTo>
                      <a:pt x="104" y="159"/>
                    </a:lnTo>
                    <a:lnTo>
                      <a:pt x="109" y="163"/>
                    </a:lnTo>
                    <a:lnTo>
                      <a:pt x="109" y="163"/>
                    </a:lnTo>
                    <a:lnTo>
                      <a:pt x="109" y="163"/>
                    </a:lnTo>
                    <a:lnTo>
                      <a:pt x="109" y="168"/>
                    </a:lnTo>
                    <a:lnTo>
                      <a:pt x="109" y="168"/>
                    </a:lnTo>
                    <a:lnTo>
                      <a:pt x="109" y="168"/>
                    </a:lnTo>
                    <a:lnTo>
                      <a:pt x="109" y="168"/>
                    </a:lnTo>
                    <a:lnTo>
                      <a:pt x="109" y="168"/>
                    </a:lnTo>
                    <a:lnTo>
                      <a:pt x="109" y="172"/>
                    </a:lnTo>
                    <a:lnTo>
                      <a:pt x="109" y="172"/>
                    </a:lnTo>
                    <a:lnTo>
                      <a:pt x="109" y="172"/>
                    </a:lnTo>
                    <a:lnTo>
                      <a:pt x="104" y="177"/>
                    </a:lnTo>
                    <a:lnTo>
                      <a:pt x="104" y="177"/>
                    </a:lnTo>
                    <a:lnTo>
                      <a:pt x="104" y="177"/>
                    </a:lnTo>
                    <a:lnTo>
                      <a:pt x="104" y="181"/>
                    </a:lnTo>
                    <a:lnTo>
                      <a:pt x="109" y="181"/>
                    </a:lnTo>
                    <a:lnTo>
                      <a:pt x="109" y="181"/>
                    </a:lnTo>
                    <a:lnTo>
                      <a:pt x="109" y="186"/>
                    </a:lnTo>
                    <a:lnTo>
                      <a:pt x="109" y="186"/>
                    </a:lnTo>
                    <a:lnTo>
                      <a:pt x="109" y="186"/>
                    </a:lnTo>
                    <a:lnTo>
                      <a:pt x="109" y="190"/>
                    </a:lnTo>
                    <a:lnTo>
                      <a:pt x="109" y="199"/>
                    </a:lnTo>
                    <a:lnTo>
                      <a:pt x="104" y="199"/>
                    </a:lnTo>
                    <a:lnTo>
                      <a:pt x="104" y="199"/>
                    </a:lnTo>
                    <a:lnTo>
                      <a:pt x="100" y="199"/>
                    </a:lnTo>
                    <a:lnTo>
                      <a:pt x="100" y="204"/>
                    </a:lnTo>
                    <a:lnTo>
                      <a:pt x="95" y="204"/>
                    </a:lnTo>
                    <a:lnTo>
                      <a:pt x="86" y="208"/>
                    </a:lnTo>
                    <a:lnTo>
                      <a:pt x="86" y="208"/>
                    </a:lnTo>
                    <a:lnTo>
                      <a:pt x="86" y="208"/>
                    </a:lnTo>
                    <a:lnTo>
                      <a:pt x="81" y="208"/>
                    </a:lnTo>
                    <a:lnTo>
                      <a:pt x="77" y="204"/>
                    </a:lnTo>
                    <a:lnTo>
                      <a:pt x="77" y="204"/>
                    </a:lnTo>
                    <a:lnTo>
                      <a:pt x="72" y="199"/>
                    </a:lnTo>
                    <a:lnTo>
                      <a:pt x="72" y="195"/>
                    </a:lnTo>
                    <a:lnTo>
                      <a:pt x="72" y="195"/>
                    </a:lnTo>
                    <a:lnTo>
                      <a:pt x="63" y="190"/>
                    </a:lnTo>
                    <a:lnTo>
                      <a:pt x="63" y="190"/>
                    </a:lnTo>
                    <a:lnTo>
                      <a:pt x="59" y="190"/>
                    </a:lnTo>
                    <a:lnTo>
                      <a:pt x="50" y="190"/>
                    </a:lnTo>
                    <a:lnTo>
                      <a:pt x="50" y="190"/>
                    </a:lnTo>
                    <a:lnTo>
                      <a:pt x="50" y="186"/>
                    </a:lnTo>
                    <a:lnTo>
                      <a:pt x="45" y="186"/>
                    </a:lnTo>
                    <a:lnTo>
                      <a:pt x="45" y="186"/>
                    </a:lnTo>
                    <a:lnTo>
                      <a:pt x="45" y="186"/>
                    </a:lnTo>
                    <a:lnTo>
                      <a:pt x="41" y="186"/>
                    </a:lnTo>
                    <a:lnTo>
                      <a:pt x="41" y="186"/>
                    </a:lnTo>
                    <a:lnTo>
                      <a:pt x="36" y="181"/>
                    </a:lnTo>
                    <a:lnTo>
                      <a:pt x="32" y="177"/>
                    </a:lnTo>
                    <a:lnTo>
                      <a:pt x="32" y="177"/>
                    </a:lnTo>
                    <a:lnTo>
                      <a:pt x="32" y="177"/>
                    </a:lnTo>
                    <a:lnTo>
                      <a:pt x="27" y="177"/>
                    </a:lnTo>
                    <a:lnTo>
                      <a:pt x="27" y="177"/>
                    </a:lnTo>
                    <a:lnTo>
                      <a:pt x="27" y="181"/>
                    </a:lnTo>
                    <a:lnTo>
                      <a:pt x="27" y="181"/>
                    </a:lnTo>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微软雅黑" panose="020B0503020204020204" pitchFamily="34" charset="-122"/>
                  <a:ea typeface="+mn-ea"/>
                  <a:cs typeface="+mn-cs"/>
                </a:endParaRPr>
              </a:p>
            </p:txBody>
          </p:sp>
          <p:sp>
            <p:nvSpPr>
              <p:cNvPr id="151" name="Freeform 49"/>
              <p:cNvSpPr/>
              <p:nvPr/>
            </p:nvSpPr>
            <p:spPr bwMode="auto">
              <a:xfrm>
                <a:off x="3362326" y="1470025"/>
                <a:ext cx="288925" cy="273050"/>
              </a:xfrm>
              <a:custGeom>
                <a:avLst/>
                <a:gdLst>
                  <a:gd name="T0" fmla="*/ 10 w 182"/>
                  <a:gd name="T1" fmla="*/ 140 h 172"/>
                  <a:gd name="T2" fmla="*/ 5 w 182"/>
                  <a:gd name="T3" fmla="*/ 122 h 172"/>
                  <a:gd name="T4" fmla="*/ 14 w 182"/>
                  <a:gd name="T5" fmla="*/ 109 h 172"/>
                  <a:gd name="T6" fmla="*/ 28 w 182"/>
                  <a:gd name="T7" fmla="*/ 104 h 172"/>
                  <a:gd name="T8" fmla="*/ 41 w 182"/>
                  <a:gd name="T9" fmla="*/ 95 h 172"/>
                  <a:gd name="T10" fmla="*/ 46 w 182"/>
                  <a:gd name="T11" fmla="*/ 72 h 172"/>
                  <a:gd name="T12" fmla="*/ 50 w 182"/>
                  <a:gd name="T13" fmla="*/ 68 h 172"/>
                  <a:gd name="T14" fmla="*/ 55 w 182"/>
                  <a:gd name="T15" fmla="*/ 68 h 172"/>
                  <a:gd name="T16" fmla="*/ 46 w 182"/>
                  <a:gd name="T17" fmla="*/ 54 h 172"/>
                  <a:gd name="T18" fmla="*/ 50 w 182"/>
                  <a:gd name="T19" fmla="*/ 45 h 172"/>
                  <a:gd name="T20" fmla="*/ 50 w 182"/>
                  <a:gd name="T21" fmla="*/ 36 h 172"/>
                  <a:gd name="T22" fmla="*/ 59 w 182"/>
                  <a:gd name="T23" fmla="*/ 45 h 172"/>
                  <a:gd name="T24" fmla="*/ 78 w 182"/>
                  <a:gd name="T25" fmla="*/ 41 h 172"/>
                  <a:gd name="T26" fmla="*/ 78 w 182"/>
                  <a:gd name="T27" fmla="*/ 54 h 172"/>
                  <a:gd name="T28" fmla="*/ 82 w 182"/>
                  <a:gd name="T29" fmla="*/ 81 h 172"/>
                  <a:gd name="T30" fmla="*/ 100 w 182"/>
                  <a:gd name="T31" fmla="*/ 86 h 172"/>
                  <a:gd name="T32" fmla="*/ 100 w 182"/>
                  <a:gd name="T33" fmla="*/ 72 h 172"/>
                  <a:gd name="T34" fmla="*/ 109 w 182"/>
                  <a:gd name="T35" fmla="*/ 72 h 172"/>
                  <a:gd name="T36" fmla="*/ 127 w 182"/>
                  <a:gd name="T37" fmla="*/ 86 h 172"/>
                  <a:gd name="T38" fmla="*/ 137 w 182"/>
                  <a:gd name="T39" fmla="*/ 68 h 172"/>
                  <a:gd name="T40" fmla="*/ 141 w 182"/>
                  <a:gd name="T41" fmla="*/ 54 h 172"/>
                  <a:gd name="T42" fmla="*/ 141 w 182"/>
                  <a:gd name="T43" fmla="*/ 41 h 172"/>
                  <a:gd name="T44" fmla="*/ 132 w 182"/>
                  <a:gd name="T45" fmla="*/ 36 h 172"/>
                  <a:gd name="T46" fmla="*/ 123 w 182"/>
                  <a:gd name="T47" fmla="*/ 45 h 172"/>
                  <a:gd name="T48" fmla="*/ 100 w 182"/>
                  <a:gd name="T49" fmla="*/ 50 h 172"/>
                  <a:gd name="T50" fmla="*/ 91 w 182"/>
                  <a:gd name="T51" fmla="*/ 41 h 172"/>
                  <a:gd name="T52" fmla="*/ 96 w 182"/>
                  <a:gd name="T53" fmla="*/ 27 h 172"/>
                  <a:gd name="T54" fmla="*/ 100 w 182"/>
                  <a:gd name="T55" fmla="*/ 18 h 172"/>
                  <a:gd name="T56" fmla="*/ 105 w 182"/>
                  <a:gd name="T57" fmla="*/ 4 h 172"/>
                  <a:gd name="T58" fmla="*/ 105 w 182"/>
                  <a:gd name="T59" fmla="*/ 0 h 172"/>
                  <a:gd name="T60" fmla="*/ 114 w 182"/>
                  <a:gd name="T61" fmla="*/ 4 h 172"/>
                  <a:gd name="T62" fmla="*/ 123 w 182"/>
                  <a:gd name="T63" fmla="*/ 9 h 172"/>
                  <a:gd name="T64" fmla="*/ 141 w 182"/>
                  <a:gd name="T65" fmla="*/ 22 h 172"/>
                  <a:gd name="T66" fmla="*/ 159 w 182"/>
                  <a:gd name="T67" fmla="*/ 18 h 172"/>
                  <a:gd name="T68" fmla="*/ 159 w 182"/>
                  <a:gd name="T69" fmla="*/ 22 h 172"/>
                  <a:gd name="T70" fmla="*/ 155 w 182"/>
                  <a:gd name="T71" fmla="*/ 41 h 172"/>
                  <a:gd name="T72" fmla="*/ 155 w 182"/>
                  <a:gd name="T73" fmla="*/ 54 h 172"/>
                  <a:gd name="T74" fmla="*/ 155 w 182"/>
                  <a:gd name="T75" fmla="*/ 81 h 172"/>
                  <a:gd name="T76" fmla="*/ 168 w 182"/>
                  <a:gd name="T77" fmla="*/ 131 h 172"/>
                  <a:gd name="T78" fmla="*/ 177 w 182"/>
                  <a:gd name="T79" fmla="*/ 131 h 172"/>
                  <a:gd name="T80" fmla="*/ 173 w 182"/>
                  <a:gd name="T81" fmla="*/ 145 h 172"/>
                  <a:gd name="T82" fmla="*/ 168 w 182"/>
                  <a:gd name="T83" fmla="*/ 149 h 172"/>
                  <a:gd name="T84" fmla="*/ 150 w 182"/>
                  <a:gd name="T85" fmla="*/ 154 h 172"/>
                  <a:gd name="T86" fmla="*/ 141 w 182"/>
                  <a:gd name="T87" fmla="*/ 154 h 172"/>
                  <a:gd name="T88" fmla="*/ 114 w 182"/>
                  <a:gd name="T89" fmla="*/ 172 h 172"/>
                  <a:gd name="T90" fmla="*/ 109 w 182"/>
                  <a:gd name="T91" fmla="*/ 158 h 172"/>
                  <a:gd name="T92" fmla="*/ 114 w 182"/>
                  <a:gd name="T93" fmla="*/ 149 h 172"/>
                  <a:gd name="T94" fmla="*/ 109 w 182"/>
                  <a:gd name="T95" fmla="*/ 140 h 172"/>
                  <a:gd name="T96" fmla="*/ 109 w 182"/>
                  <a:gd name="T97" fmla="*/ 140 h 172"/>
                  <a:gd name="T98" fmla="*/ 109 w 182"/>
                  <a:gd name="T99" fmla="*/ 136 h 172"/>
                  <a:gd name="T100" fmla="*/ 96 w 182"/>
                  <a:gd name="T101" fmla="*/ 140 h 172"/>
                  <a:gd name="T102" fmla="*/ 87 w 182"/>
                  <a:gd name="T103" fmla="*/ 145 h 172"/>
                  <a:gd name="T104" fmla="*/ 78 w 182"/>
                  <a:gd name="T105" fmla="*/ 145 h 172"/>
                  <a:gd name="T106" fmla="*/ 68 w 182"/>
                  <a:gd name="T107" fmla="*/ 145 h 172"/>
                  <a:gd name="T108" fmla="*/ 59 w 182"/>
                  <a:gd name="T109" fmla="*/ 136 h 172"/>
                  <a:gd name="T110" fmla="*/ 46 w 182"/>
                  <a:gd name="T111" fmla="*/ 140 h 172"/>
                  <a:gd name="T112" fmla="*/ 19 w 182"/>
                  <a:gd name="T113" fmla="*/ 14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2" h="172">
                    <a:moveTo>
                      <a:pt x="14" y="145"/>
                    </a:moveTo>
                    <a:lnTo>
                      <a:pt x="14" y="145"/>
                    </a:lnTo>
                    <a:lnTo>
                      <a:pt x="14" y="145"/>
                    </a:lnTo>
                    <a:lnTo>
                      <a:pt x="10" y="145"/>
                    </a:lnTo>
                    <a:lnTo>
                      <a:pt x="10" y="140"/>
                    </a:lnTo>
                    <a:lnTo>
                      <a:pt x="10" y="136"/>
                    </a:lnTo>
                    <a:lnTo>
                      <a:pt x="10" y="131"/>
                    </a:lnTo>
                    <a:lnTo>
                      <a:pt x="10" y="127"/>
                    </a:lnTo>
                    <a:lnTo>
                      <a:pt x="10" y="127"/>
                    </a:lnTo>
                    <a:lnTo>
                      <a:pt x="5" y="122"/>
                    </a:lnTo>
                    <a:lnTo>
                      <a:pt x="0" y="122"/>
                    </a:lnTo>
                    <a:lnTo>
                      <a:pt x="0" y="118"/>
                    </a:lnTo>
                    <a:lnTo>
                      <a:pt x="5" y="118"/>
                    </a:lnTo>
                    <a:lnTo>
                      <a:pt x="14" y="109"/>
                    </a:lnTo>
                    <a:lnTo>
                      <a:pt x="14" y="109"/>
                    </a:lnTo>
                    <a:lnTo>
                      <a:pt x="14" y="104"/>
                    </a:lnTo>
                    <a:lnTo>
                      <a:pt x="19" y="104"/>
                    </a:lnTo>
                    <a:lnTo>
                      <a:pt x="19" y="100"/>
                    </a:lnTo>
                    <a:lnTo>
                      <a:pt x="23" y="100"/>
                    </a:lnTo>
                    <a:lnTo>
                      <a:pt x="28" y="104"/>
                    </a:lnTo>
                    <a:lnTo>
                      <a:pt x="32" y="104"/>
                    </a:lnTo>
                    <a:lnTo>
                      <a:pt x="32" y="100"/>
                    </a:lnTo>
                    <a:lnTo>
                      <a:pt x="41" y="95"/>
                    </a:lnTo>
                    <a:lnTo>
                      <a:pt x="41" y="95"/>
                    </a:lnTo>
                    <a:lnTo>
                      <a:pt x="41" y="95"/>
                    </a:lnTo>
                    <a:lnTo>
                      <a:pt x="46" y="86"/>
                    </a:lnTo>
                    <a:lnTo>
                      <a:pt x="46" y="77"/>
                    </a:lnTo>
                    <a:lnTo>
                      <a:pt x="46" y="77"/>
                    </a:lnTo>
                    <a:lnTo>
                      <a:pt x="46" y="72"/>
                    </a:lnTo>
                    <a:lnTo>
                      <a:pt x="46" y="72"/>
                    </a:lnTo>
                    <a:lnTo>
                      <a:pt x="46" y="68"/>
                    </a:lnTo>
                    <a:lnTo>
                      <a:pt x="50" y="68"/>
                    </a:lnTo>
                    <a:lnTo>
                      <a:pt x="50" y="68"/>
                    </a:lnTo>
                    <a:lnTo>
                      <a:pt x="50" y="68"/>
                    </a:lnTo>
                    <a:lnTo>
                      <a:pt x="50" y="68"/>
                    </a:lnTo>
                    <a:lnTo>
                      <a:pt x="50" y="72"/>
                    </a:lnTo>
                    <a:lnTo>
                      <a:pt x="55" y="72"/>
                    </a:lnTo>
                    <a:lnTo>
                      <a:pt x="55" y="72"/>
                    </a:lnTo>
                    <a:lnTo>
                      <a:pt x="55" y="68"/>
                    </a:lnTo>
                    <a:lnTo>
                      <a:pt x="55" y="68"/>
                    </a:lnTo>
                    <a:lnTo>
                      <a:pt x="50" y="63"/>
                    </a:lnTo>
                    <a:lnTo>
                      <a:pt x="50" y="63"/>
                    </a:lnTo>
                    <a:lnTo>
                      <a:pt x="50" y="59"/>
                    </a:lnTo>
                    <a:lnTo>
                      <a:pt x="46" y="54"/>
                    </a:lnTo>
                    <a:lnTo>
                      <a:pt x="46" y="54"/>
                    </a:lnTo>
                    <a:lnTo>
                      <a:pt x="41" y="50"/>
                    </a:lnTo>
                    <a:lnTo>
                      <a:pt x="46" y="50"/>
                    </a:lnTo>
                    <a:lnTo>
                      <a:pt x="46" y="54"/>
                    </a:lnTo>
                    <a:lnTo>
                      <a:pt x="50" y="50"/>
                    </a:lnTo>
                    <a:lnTo>
                      <a:pt x="50" y="45"/>
                    </a:lnTo>
                    <a:lnTo>
                      <a:pt x="50" y="45"/>
                    </a:lnTo>
                    <a:lnTo>
                      <a:pt x="50" y="45"/>
                    </a:lnTo>
                    <a:lnTo>
                      <a:pt x="50" y="41"/>
                    </a:lnTo>
                    <a:lnTo>
                      <a:pt x="50" y="41"/>
                    </a:lnTo>
                    <a:lnTo>
                      <a:pt x="50" y="36"/>
                    </a:lnTo>
                    <a:lnTo>
                      <a:pt x="50" y="36"/>
                    </a:lnTo>
                    <a:lnTo>
                      <a:pt x="55" y="41"/>
                    </a:lnTo>
                    <a:lnTo>
                      <a:pt x="55" y="41"/>
                    </a:lnTo>
                    <a:lnTo>
                      <a:pt x="59" y="45"/>
                    </a:lnTo>
                    <a:lnTo>
                      <a:pt x="59" y="45"/>
                    </a:lnTo>
                    <a:lnTo>
                      <a:pt x="64" y="45"/>
                    </a:lnTo>
                    <a:lnTo>
                      <a:pt x="64" y="45"/>
                    </a:lnTo>
                    <a:lnTo>
                      <a:pt x="68" y="41"/>
                    </a:lnTo>
                    <a:lnTo>
                      <a:pt x="73" y="41"/>
                    </a:lnTo>
                    <a:lnTo>
                      <a:pt x="78" y="41"/>
                    </a:lnTo>
                    <a:lnTo>
                      <a:pt x="78" y="45"/>
                    </a:lnTo>
                    <a:lnTo>
                      <a:pt x="82" y="50"/>
                    </a:lnTo>
                    <a:lnTo>
                      <a:pt x="82" y="50"/>
                    </a:lnTo>
                    <a:lnTo>
                      <a:pt x="78" y="54"/>
                    </a:lnTo>
                    <a:lnTo>
                      <a:pt x="78" y="54"/>
                    </a:lnTo>
                    <a:lnTo>
                      <a:pt x="78" y="59"/>
                    </a:lnTo>
                    <a:lnTo>
                      <a:pt x="78" y="59"/>
                    </a:lnTo>
                    <a:lnTo>
                      <a:pt x="78" y="63"/>
                    </a:lnTo>
                    <a:lnTo>
                      <a:pt x="82" y="68"/>
                    </a:lnTo>
                    <a:lnTo>
                      <a:pt x="82" y="81"/>
                    </a:lnTo>
                    <a:lnTo>
                      <a:pt x="87" y="86"/>
                    </a:lnTo>
                    <a:lnTo>
                      <a:pt x="87" y="90"/>
                    </a:lnTo>
                    <a:lnTo>
                      <a:pt x="96" y="90"/>
                    </a:lnTo>
                    <a:lnTo>
                      <a:pt x="96" y="90"/>
                    </a:lnTo>
                    <a:lnTo>
                      <a:pt x="100" y="86"/>
                    </a:lnTo>
                    <a:lnTo>
                      <a:pt x="105" y="81"/>
                    </a:lnTo>
                    <a:lnTo>
                      <a:pt x="100" y="77"/>
                    </a:lnTo>
                    <a:lnTo>
                      <a:pt x="100" y="77"/>
                    </a:lnTo>
                    <a:lnTo>
                      <a:pt x="100" y="77"/>
                    </a:lnTo>
                    <a:lnTo>
                      <a:pt x="100" y="72"/>
                    </a:lnTo>
                    <a:lnTo>
                      <a:pt x="105" y="72"/>
                    </a:lnTo>
                    <a:lnTo>
                      <a:pt x="105" y="72"/>
                    </a:lnTo>
                    <a:lnTo>
                      <a:pt x="105" y="72"/>
                    </a:lnTo>
                    <a:lnTo>
                      <a:pt x="109" y="68"/>
                    </a:lnTo>
                    <a:lnTo>
                      <a:pt x="109" y="72"/>
                    </a:lnTo>
                    <a:lnTo>
                      <a:pt x="114" y="77"/>
                    </a:lnTo>
                    <a:lnTo>
                      <a:pt x="118" y="77"/>
                    </a:lnTo>
                    <a:lnTo>
                      <a:pt x="118" y="77"/>
                    </a:lnTo>
                    <a:lnTo>
                      <a:pt x="123" y="86"/>
                    </a:lnTo>
                    <a:lnTo>
                      <a:pt x="127" y="86"/>
                    </a:lnTo>
                    <a:lnTo>
                      <a:pt x="127" y="86"/>
                    </a:lnTo>
                    <a:lnTo>
                      <a:pt x="132" y="86"/>
                    </a:lnTo>
                    <a:lnTo>
                      <a:pt x="132" y="86"/>
                    </a:lnTo>
                    <a:lnTo>
                      <a:pt x="132" y="81"/>
                    </a:lnTo>
                    <a:lnTo>
                      <a:pt x="137" y="68"/>
                    </a:lnTo>
                    <a:lnTo>
                      <a:pt x="141" y="68"/>
                    </a:lnTo>
                    <a:lnTo>
                      <a:pt x="141" y="59"/>
                    </a:lnTo>
                    <a:lnTo>
                      <a:pt x="141" y="54"/>
                    </a:lnTo>
                    <a:lnTo>
                      <a:pt x="141" y="54"/>
                    </a:lnTo>
                    <a:lnTo>
                      <a:pt x="141" y="54"/>
                    </a:lnTo>
                    <a:lnTo>
                      <a:pt x="141" y="50"/>
                    </a:lnTo>
                    <a:lnTo>
                      <a:pt x="141" y="50"/>
                    </a:lnTo>
                    <a:lnTo>
                      <a:pt x="141" y="50"/>
                    </a:lnTo>
                    <a:lnTo>
                      <a:pt x="141" y="45"/>
                    </a:lnTo>
                    <a:lnTo>
                      <a:pt x="141" y="41"/>
                    </a:lnTo>
                    <a:lnTo>
                      <a:pt x="137" y="36"/>
                    </a:lnTo>
                    <a:lnTo>
                      <a:pt x="137" y="36"/>
                    </a:lnTo>
                    <a:lnTo>
                      <a:pt x="132" y="31"/>
                    </a:lnTo>
                    <a:lnTo>
                      <a:pt x="132" y="36"/>
                    </a:lnTo>
                    <a:lnTo>
                      <a:pt x="132" y="36"/>
                    </a:lnTo>
                    <a:lnTo>
                      <a:pt x="127" y="36"/>
                    </a:lnTo>
                    <a:lnTo>
                      <a:pt x="127" y="36"/>
                    </a:lnTo>
                    <a:lnTo>
                      <a:pt x="132" y="36"/>
                    </a:lnTo>
                    <a:lnTo>
                      <a:pt x="127" y="41"/>
                    </a:lnTo>
                    <a:lnTo>
                      <a:pt x="123" y="45"/>
                    </a:lnTo>
                    <a:lnTo>
                      <a:pt x="109" y="45"/>
                    </a:lnTo>
                    <a:lnTo>
                      <a:pt x="105" y="45"/>
                    </a:lnTo>
                    <a:lnTo>
                      <a:pt x="105" y="50"/>
                    </a:lnTo>
                    <a:lnTo>
                      <a:pt x="100" y="50"/>
                    </a:lnTo>
                    <a:lnTo>
                      <a:pt x="100" y="50"/>
                    </a:lnTo>
                    <a:lnTo>
                      <a:pt x="96" y="54"/>
                    </a:lnTo>
                    <a:lnTo>
                      <a:pt x="96" y="50"/>
                    </a:lnTo>
                    <a:lnTo>
                      <a:pt x="91" y="45"/>
                    </a:lnTo>
                    <a:lnTo>
                      <a:pt x="91" y="45"/>
                    </a:lnTo>
                    <a:lnTo>
                      <a:pt x="91" y="41"/>
                    </a:lnTo>
                    <a:lnTo>
                      <a:pt x="91" y="41"/>
                    </a:lnTo>
                    <a:lnTo>
                      <a:pt x="91" y="36"/>
                    </a:lnTo>
                    <a:lnTo>
                      <a:pt x="96" y="31"/>
                    </a:lnTo>
                    <a:lnTo>
                      <a:pt x="96" y="31"/>
                    </a:lnTo>
                    <a:lnTo>
                      <a:pt x="96" y="27"/>
                    </a:lnTo>
                    <a:lnTo>
                      <a:pt x="96" y="27"/>
                    </a:lnTo>
                    <a:lnTo>
                      <a:pt x="100" y="22"/>
                    </a:lnTo>
                    <a:lnTo>
                      <a:pt x="100" y="22"/>
                    </a:lnTo>
                    <a:lnTo>
                      <a:pt x="96" y="18"/>
                    </a:lnTo>
                    <a:lnTo>
                      <a:pt x="100" y="18"/>
                    </a:lnTo>
                    <a:lnTo>
                      <a:pt x="100" y="18"/>
                    </a:lnTo>
                    <a:lnTo>
                      <a:pt x="105" y="9"/>
                    </a:lnTo>
                    <a:lnTo>
                      <a:pt x="105" y="9"/>
                    </a:lnTo>
                    <a:lnTo>
                      <a:pt x="105" y="4"/>
                    </a:lnTo>
                    <a:lnTo>
                      <a:pt x="105" y="4"/>
                    </a:lnTo>
                    <a:lnTo>
                      <a:pt x="105" y="4"/>
                    </a:lnTo>
                    <a:lnTo>
                      <a:pt x="105" y="4"/>
                    </a:lnTo>
                    <a:lnTo>
                      <a:pt x="105" y="4"/>
                    </a:lnTo>
                    <a:lnTo>
                      <a:pt x="105" y="4"/>
                    </a:lnTo>
                    <a:lnTo>
                      <a:pt x="105" y="0"/>
                    </a:lnTo>
                    <a:lnTo>
                      <a:pt x="109" y="0"/>
                    </a:lnTo>
                    <a:lnTo>
                      <a:pt x="109" y="0"/>
                    </a:lnTo>
                    <a:lnTo>
                      <a:pt x="109" y="4"/>
                    </a:lnTo>
                    <a:lnTo>
                      <a:pt x="114" y="4"/>
                    </a:lnTo>
                    <a:lnTo>
                      <a:pt x="114" y="4"/>
                    </a:lnTo>
                    <a:lnTo>
                      <a:pt x="114" y="4"/>
                    </a:lnTo>
                    <a:lnTo>
                      <a:pt x="114" y="4"/>
                    </a:lnTo>
                    <a:lnTo>
                      <a:pt x="118" y="4"/>
                    </a:lnTo>
                    <a:lnTo>
                      <a:pt x="118" y="4"/>
                    </a:lnTo>
                    <a:lnTo>
                      <a:pt x="123" y="9"/>
                    </a:lnTo>
                    <a:lnTo>
                      <a:pt x="127" y="9"/>
                    </a:lnTo>
                    <a:lnTo>
                      <a:pt x="132" y="13"/>
                    </a:lnTo>
                    <a:lnTo>
                      <a:pt x="132" y="18"/>
                    </a:lnTo>
                    <a:lnTo>
                      <a:pt x="137" y="22"/>
                    </a:lnTo>
                    <a:lnTo>
                      <a:pt x="141" y="22"/>
                    </a:lnTo>
                    <a:lnTo>
                      <a:pt x="146" y="22"/>
                    </a:lnTo>
                    <a:lnTo>
                      <a:pt x="150" y="22"/>
                    </a:lnTo>
                    <a:lnTo>
                      <a:pt x="155" y="22"/>
                    </a:lnTo>
                    <a:lnTo>
                      <a:pt x="155" y="18"/>
                    </a:lnTo>
                    <a:lnTo>
                      <a:pt x="159" y="18"/>
                    </a:lnTo>
                    <a:lnTo>
                      <a:pt x="159" y="13"/>
                    </a:lnTo>
                    <a:lnTo>
                      <a:pt x="159" y="13"/>
                    </a:lnTo>
                    <a:lnTo>
                      <a:pt x="159" y="18"/>
                    </a:lnTo>
                    <a:lnTo>
                      <a:pt x="159" y="18"/>
                    </a:lnTo>
                    <a:lnTo>
                      <a:pt x="159" y="22"/>
                    </a:lnTo>
                    <a:lnTo>
                      <a:pt x="159" y="22"/>
                    </a:lnTo>
                    <a:lnTo>
                      <a:pt x="159" y="22"/>
                    </a:lnTo>
                    <a:lnTo>
                      <a:pt x="159" y="27"/>
                    </a:lnTo>
                    <a:lnTo>
                      <a:pt x="159" y="36"/>
                    </a:lnTo>
                    <a:lnTo>
                      <a:pt x="155" y="41"/>
                    </a:lnTo>
                    <a:lnTo>
                      <a:pt x="155" y="41"/>
                    </a:lnTo>
                    <a:lnTo>
                      <a:pt x="155" y="50"/>
                    </a:lnTo>
                    <a:lnTo>
                      <a:pt x="155" y="50"/>
                    </a:lnTo>
                    <a:lnTo>
                      <a:pt x="155" y="50"/>
                    </a:lnTo>
                    <a:lnTo>
                      <a:pt x="155" y="54"/>
                    </a:lnTo>
                    <a:lnTo>
                      <a:pt x="155" y="54"/>
                    </a:lnTo>
                    <a:lnTo>
                      <a:pt x="155" y="59"/>
                    </a:lnTo>
                    <a:lnTo>
                      <a:pt x="155" y="72"/>
                    </a:lnTo>
                    <a:lnTo>
                      <a:pt x="155" y="77"/>
                    </a:lnTo>
                    <a:lnTo>
                      <a:pt x="155" y="81"/>
                    </a:lnTo>
                    <a:lnTo>
                      <a:pt x="159" y="104"/>
                    </a:lnTo>
                    <a:lnTo>
                      <a:pt x="164" y="122"/>
                    </a:lnTo>
                    <a:lnTo>
                      <a:pt x="164" y="122"/>
                    </a:lnTo>
                    <a:lnTo>
                      <a:pt x="164" y="127"/>
                    </a:lnTo>
                    <a:lnTo>
                      <a:pt x="168" y="131"/>
                    </a:lnTo>
                    <a:lnTo>
                      <a:pt x="168" y="131"/>
                    </a:lnTo>
                    <a:lnTo>
                      <a:pt x="173" y="127"/>
                    </a:lnTo>
                    <a:lnTo>
                      <a:pt x="173" y="127"/>
                    </a:lnTo>
                    <a:lnTo>
                      <a:pt x="173" y="127"/>
                    </a:lnTo>
                    <a:lnTo>
                      <a:pt x="177" y="131"/>
                    </a:lnTo>
                    <a:lnTo>
                      <a:pt x="182" y="140"/>
                    </a:lnTo>
                    <a:lnTo>
                      <a:pt x="182" y="140"/>
                    </a:lnTo>
                    <a:lnTo>
                      <a:pt x="173" y="145"/>
                    </a:lnTo>
                    <a:lnTo>
                      <a:pt x="173" y="145"/>
                    </a:lnTo>
                    <a:lnTo>
                      <a:pt x="173" y="145"/>
                    </a:lnTo>
                    <a:lnTo>
                      <a:pt x="173" y="149"/>
                    </a:lnTo>
                    <a:lnTo>
                      <a:pt x="173" y="149"/>
                    </a:lnTo>
                    <a:lnTo>
                      <a:pt x="173" y="149"/>
                    </a:lnTo>
                    <a:lnTo>
                      <a:pt x="168" y="149"/>
                    </a:lnTo>
                    <a:lnTo>
                      <a:pt x="168" y="149"/>
                    </a:lnTo>
                    <a:lnTo>
                      <a:pt x="164" y="149"/>
                    </a:lnTo>
                    <a:lnTo>
                      <a:pt x="164" y="149"/>
                    </a:lnTo>
                    <a:lnTo>
                      <a:pt x="159" y="149"/>
                    </a:lnTo>
                    <a:lnTo>
                      <a:pt x="155" y="154"/>
                    </a:lnTo>
                    <a:lnTo>
                      <a:pt x="150" y="154"/>
                    </a:lnTo>
                    <a:lnTo>
                      <a:pt x="150" y="154"/>
                    </a:lnTo>
                    <a:lnTo>
                      <a:pt x="150" y="154"/>
                    </a:lnTo>
                    <a:lnTo>
                      <a:pt x="146" y="149"/>
                    </a:lnTo>
                    <a:lnTo>
                      <a:pt x="146" y="149"/>
                    </a:lnTo>
                    <a:lnTo>
                      <a:pt x="141" y="154"/>
                    </a:lnTo>
                    <a:lnTo>
                      <a:pt x="123" y="163"/>
                    </a:lnTo>
                    <a:lnTo>
                      <a:pt x="118" y="168"/>
                    </a:lnTo>
                    <a:lnTo>
                      <a:pt x="118" y="172"/>
                    </a:lnTo>
                    <a:lnTo>
                      <a:pt x="118" y="172"/>
                    </a:lnTo>
                    <a:lnTo>
                      <a:pt x="114" y="172"/>
                    </a:lnTo>
                    <a:lnTo>
                      <a:pt x="114" y="168"/>
                    </a:lnTo>
                    <a:lnTo>
                      <a:pt x="109" y="168"/>
                    </a:lnTo>
                    <a:lnTo>
                      <a:pt x="109" y="163"/>
                    </a:lnTo>
                    <a:lnTo>
                      <a:pt x="109" y="163"/>
                    </a:lnTo>
                    <a:lnTo>
                      <a:pt x="109" y="158"/>
                    </a:lnTo>
                    <a:lnTo>
                      <a:pt x="109" y="158"/>
                    </a:lnTo>
                    <a:lnTo>
                      <a:pt x="109" y="154"/>
                    </a:lnTo>
                    <a:lnTo>
                      <a:pt x="109" y="154"/>
                    </a:lnTo>
                    <a:lnTo>
                      <a:pt x="114" y="154"/>
                    </a:lnTo>
                    <a:lnTo>
                      <a:pt x="114" y="149"/>
                    </a:lnTo>
                    <a:lnTo>
                      <a:pt x="114" y="149"/>
                    </a:lnTo>
                    <a:lnTo>
                      <a:pt x="114" y="145"/>
                    </a:lnTo>
                    <a:lnTo>
                      <a:pt x="109" y="145"/>
                    </a:lnTo>
                    <a:lnTo>
                      <a:pt x="109" y="145"/>
                    </a:lnTo>
                    <a:lnTo>
                      <a:pt x="109" y="140"/>
                    </a:lnTo>
                    <a:lnTo>
                      <a:pt x="109" y="140"/>
                    </a:lnTo>
                    <a:lnTo>
                      <a:pt x="109" y="140"/>
                    </a:lnTo>
                    <a:lnTo>
                      <a:pt x="109" y="140"/>
                    </a:lnTo>
                    <a:lnTo>
                      <a:pt x="109" y="140"/>
                    </a:lnTo>
                    <a:lnTo>
                      <a:pt x="109" y="140"/>
                    </a:lnTo>
                    <a:lnTo>
                      <a:pt x="109" y="140"/>
                    </a:lnTo>
                    <a:lnTo>
                      <a:pt x="109" y="136"/>
                    </a:lnTo>
                    <a:lnTo>
                      <a:pt x="109" y="136"/>
                    </a:lnTo>
                    <a:lnTo>
                      <a:pt x="109" y="136"/>
                    </a:lnTo>
                    <a:lnTo>
                      <a:pt x="109" y="136"/>
                    </a:lnTo>
                    <a:lnTo>
                      <a:pt x="105" y="136"/>
                    </a:lnTo>
                    <a:lnTo>
                      <a:pt x="100" y="136"/>
                    </a:lnTo>
                    <a:lnTo>
                      <a:pt x="96" y="136"/>
                    </a:lnTo>
                    <a:lnTo>
                      <a:pt x="96" y="136"/>
                    </a:lnTo>
                    <a:lnTo>
                      <a:pt x="96" y="140"/>
                    </a:lnTo>
                    <a:lnTo>
                      <a:pt x="91" y="140"/>
                    </a:lnTo>
                    <a:lnTo>
                      <a:pt x="91" y="140"/>
                    </a:lnTo>
                    <a:lnTo>
                      <a:pt x="87" y="145"/>
                    </a:lnTo>
                    <a:lnTo>
                      <a:pt x="87" y="145"/>
                    </a:lnTo>
                    <a:lnTo>
                      <a:pt x="87" y="145"/>
                    </a:lnTo>
                    <a:lnTo>
                      <a:pt x="82" y="145"/>
                    </a:lnTo>
                    <a:lnTo>
                      <a:pt x="82" y="145"/>
                    </a:lnTo>
                    <a:lnTo>
                      <a:pt x="78" y="145"/>
                    </a:lnTo>
                    <a:lnTo>
                      <a:pt x="78" y="145"/>
                    </a:lnTo>
                    <a:lnTo>
                      <a:pt x="78" y="145"/>
                    </a:lnTo>
                    <a:lnTo>
                      <a:pt x="73" y="145"/>
                    </a:lnTo>
                    <a:lnTo>
                      <a:pt x="73" y="145"/>
                    </a:lnTo>
                    <a:lnTo>
                      <a:pt x="73" y="145"/>
                    </a:lnTo>
                    <a:lnTo>
                      <a:pt x="73" y="145"/>
                    </a:lnTo>
                    <a:lnTo>
                      <a:pt x="68" y="145"/>
                    </a:lnTo>
                    <a:lnTo>
                      <a:pt x="68" y="145"/>
                    </a:lnTo>
                    <a:lnTo>
                      <a:pt x="64" y="140"/>
                    </a:lnTo>
                    <a:lnTo>
                      <a:pt x="59" y="140"/>
                    </a:lnTo>
                    <a:lnTo>
                      <a:pt x="59" y="136"/>
                    </a:lnTo>
                    <a:lnTo>
                      <a:pt x="59" y="136"/>
                    </a:lnTo>
                    <a:lnTo>
                      <a:pt x="55" y="136"/>
                    </a:lnTo>
                    <a:lnTo>
                      <a:pt x="55" y="136"/>
                    </a:lnTo>
                    <a:lnTo>
                      <a:pt x="50" y="136"/>
                    </a:lnTo>
                    <a:lnTo>
                      <a:pt x="50" y="140"/>
                    </a:lnTo>
                    <a:lnTo>
                      <a:pt x="46" y="140"/>
                    </a:lnTo>
                    <a:lnTo>
                      <a:pt x="28" y="140"/>
                    </a:lnTo>
                    <a:lnTo>
                      <a:pt x="28" y="140"/>
                    </a:lnTo>
                    <a:lnTo>
                      <a:pt x="23" y="140"/>
                    </a:lnTo>
                    <a:lnTo>
                      <a:pt x="23" y="140"/>
                    </a:lnTo>
                    <a:lnTo>
                      <a:pt x="19" y="140"/>
                    </a:lnTo>
                    <a:lnTo>
                      <a:pt x="19" y="140"/>
                    </a:lnTo>
                    <a:lnTo>
                      <a:pt x="19" y="140"/>
                    </a:lnTo>
                    <a:lnTo>
                      <a:pt x="14" y="145"/>
                    </a:lnTo>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微软雅黑" panose="020B0503020204020204" pitchFamily="34" charset="-122"/>
                  <a:ea typeface="+mn-ea"/>
                  <a:cs typeface="+mn-cs"/>
                </a:endParaRPr>
              </a:p>
            </p:txBody>
          </p:sp>
          <p:sp>
            <p:nvSpPr>
              <p:cNvPr id="152" name="Freeform 50"/>
              <p:cNvSpPr/>
              <p:nvPr/>
            </p:nvSpPr>
            <p:spPr bwMode="auto">
              <a:xfrm>
                <a:off x="3248026" y="2203450"/>
                <a:ext cx="309563" cy="238125"/>
              </a:xfrm>
              <a:custGeom>
                <a:avLst/>
                <a:gdLst>
                  <a:gd name="T0" fmla="*/ 186 w 195"/>
                  <a:gd name="T1" fmla="*/ 9 h 150"/>
                  <a:gd name="T2" fmla="*/ 195 w 195"/>
                  <a:gd name="T3" fmla="*/ 28 h 150"/>
                  <a:gd name="T4" fmla="*/ 195 w 195"/>
                  <a:gd name="T5" fmla="*/ 32 h 150"/>
                  <a:gd name="T6" fmla="*/ 195 w 195"/>
                  <a:gd name="T7" fmla="*/ 37 h 150"/>
                  <a:gd name="T8" fmla="*/ 195 w 195"/>
                  <a:gd name="T9" fmla="*/ 87 h 150"/>
                  <a:gd name="T10" fmla="*/ 195 w 195"/>
                  <a:gd name="T11" fmla="*/ 105 h 150"/>
                  <a:gd name="T12" fmla="*/ 186 w 195"/>
                  <a:gd name="T13" fmla="*/ 132 h 150"/>
                  <a:gd name="T14" fmla="*/ 177 w 195"/>
                  <a:gd name="T15" fmla="*/ 136 h 150"/>
                  <a:gd name="T16" fmla="*/ 172 w 195"/>
                  <a:gd name="T17" fmla="*/ 136 h 150"/>
                  <a:gd name="T18" fmla="*/ 159 w 195"/>
                  <a:gd name="T19" fmla="*/ 141 h 150"/>
                  <a:gd name="T20" fmla="*/ 150 w 195"/>
                  <a:gd name="T21" fmla="*/ 132 h 150"/>
                  <a:gd name="T22" fmla="*/ 145 w 195"/>
                  <a:gd name="T23" fmla="*/ 136 h 150"/>
                  <a:gd name="T24" fmla="*/ 150 w 195"/>
                  <a:gd name="T25" fmla="*/ 141 h 150"/>
                  <a:gd name="T26" fmla="*/ 140 w 195"/>
                  <a:gd name="T27" fmla="*/ 146 h 150"/>
                  <a:gd name="T28" fmla="*/ 131 w 195"/>
                  <a:gd name="T29" fmla="*/ 146 h 150"/>
                  <a:gd name="T30" fmla="*/ 122 w 195"/>
                  <a:gd name="T31" fmla="*/ 136 h 150"/>
                  <a:gd name="T32" fmla="*/ 113 w 195"/>
                  <a:gd name="T33" fmla="*/ 123 h 150"/>
                  <a:gd name="T34" fmla="*/ 113 w 195"/>
                  <a:gd name="T35" fmla="*/ 123 h 150"/>
                  <a:gd name="T36" fmla="*/ 109 w 195"/>
                  <a:gd name="T37" fmla="*/ 118 h 150"/>
                  <a:gd name="T38" fmla="*/ 100 w 195"/>
                  <a:gd name="T39" fmla="*/ 109 h 150"/>
                  <a:gd name="T40" fmla="*/ 77 w 195"/>
                  <a:gd name="T41" fmla="*/ 105 h 150"/>
                  <a:gd name="T42" fmla="*/ 63 w 195"/>
                  <a:gd name="T43" fmla="*/ 114 h 150"/>
                  <a:gd name="T44" fmla="*/ 32 w 195"/>
                  <a:gd name="T45" fmla="*/ 127 h 150"/>
                  <a:gd name="T46" fmla="*/ 13 w 195"/>
                  <a:gd name="T47" fmla="*/ 132 h 150"/>
                  <a:gd name="T48" fmla="*/ 4 w 195"/>
                  <a:gd name="T49" fmla="*/ 127 h 150"/>
                  <a:gd name="T50" fmla="*/ 9 w 195"/>
                  <a:gd name="T51" fmla="*/ 118 h 150"/>
                  <a:gd name="T52" fmla="*/ 9 w 195"/>
                  <a:gd name="T53" fmla="*/ 105 h 150"/>
                  <a:gd name="T54" fmla="*/ 4 w 195"/>
                  <a:gd name="T55" fmla="*/ 100 h 150"/>
                  <a:gd name="T56" fmla="*/ 0 w 195"/>
                  <a:gd name="T57" fmla="*/ 96 h 150"/>
                  <a:gd name="T58" fmla="*/ 4 w 195"/>
                  <a:gd name="T59" fmla="*/ 87 h 150"/>
                  <a:gd name="T60" fmla="*/ 4 w 195"/>
                  <a:gd name="T61" fmla="*/ 73 h 150"/>
                  <a:gd name="T62" fmla="*/ 4 w 195"/>
                  <a:gd name="T63" fmla="*/ 68 h 150"/>
                  <a:gd name="T64" fmla="*/ 18 w 195"/>
                  <a:gd name="T65" fmla="*/ 64 h 150"/>
                  <a:gd name="T66" fmla="*/ 27 w 195"/>
                  <a:gd name="T67" fmla="*/ 59 h 150"/>
                  <a:gd name="T68" fmla="*/ 32 w 195"/>
                  <a:gd name="T69" fmla="*/ 59 h 150"/>
                  <a:gd name="T70" fmla="*/ 41 w 195"/>
                  <a:gd name="T71" fmla="*/ 59 h 150"/>
                  <a:gd name="T72" fmla="*/ 41 w 195"/>
                  <a:gd name="T73" fmla="*/ 46 h 150"/>
                  <a:gd name="T74" fmla="*/ 41 w 195"/>
                  <a:gd name="T75" fmla="*/ 41 h 150"/>
                  <a:gd name="T76" fmla="*/ 54 w 195"/>
                  <a:gd name="T77" fmla="*/ 23 h 150"/>
                  <a:gd name="T78" fmla="*/ 68 w 195"/>
                  <a:gd name="T79" fmla="*/ 19 h 150"/>
                  <a:gd name="T80" fmla="*/ 77 w 195"/>
                  <a:gd name="T81" fmla="*/ 19 h 150"/>
                  <a:gd name="T82" fmla="*/ 82 w 195"/>
                  <a:gd name="T83" fmla="*/ 19 h 150"/>
                  <a:gd name="T84" fmla="*/ 86 w 195"/>
                  <a:gd name="T85" fmla="*/ 28 h 150"/>
                  <a:gd name="T86" fmla="*/ 95 w 195"/>
                  <a:gd name="T87" fmla="*/ 28 h 150"/>
                  <a:gd name="T88" fmla="*/ 100 w 195"/>
                  <a:gd name="T89" fmla="*/ 32 h 150"/>
                  <a:gd name="T90" fmla="*/ 104 w 195"/>
                  <a:gd name="T91" fmla="*/ 28 h 150"/>
                  <a:gd name="T92" fmla="*/ 109 w 195"/>
                  <a:gd name="T93" fmla="*/ 28 h 150"/>
                  <a:gd name="T94" fmla="*/ 113 w 195"/>
                  <a:gd name="T95" fmla="*/ 23 h 150"/>
                  <a:gd name="T96" fmla="*/ 113 w 195"/>
                  <a:gd name="T97" fmla="*/ 9 h 150"/>
                  <a:gd name="T98" fmla="*/ 122 w 195"/>
                  <a:gd name="T99" fmla="*/ 0 h 150"/>
                  <a:gd name="T100" fmla="*/ 136 w 195"/>
                  <a:gd name="T101" fmla="*/ 0 h 150"/>
                  <a:gd name="T102" fmla="*/ 140 w 195"/>
                  <a:gd name="T103" fmla="*/ 9 h 150"/>
                  <a:gd name="T104" fmla="*/ 150 w 195"/>
                  <a:gd name="T105" fmla="*/ 9 h 150"/>
                  <a:gd name="T106" fmla="*/ 159 w 195"/>
                  <a:gd name="T107" fmla="*/ 14 h 150"/>
                  <a:gd name="T108" fmla="*/ 159 w 195"/>
                  <a:gd name="T109" fmla="*/ 19 h 150"/>
                  <a:gd name="T110" fmla="*/ 168 w 195"/>
                  <a:gd name="T111" fmla="*/ 23 h 150"/>
                  <a:gd name="T112" fmla="*/ 172 w 195"/>
                  <a:gd name="T113" fmla="*/ 23 h 150"/>
                  <a:gd name="T114" fmla="*/ 177 w 195"/>
                  <a:gd name="T115" fmla="*/ 14 h 150"/>
                  <a:gd name="T116" fmla="*/ 177 w 195"/>
                  <a:gd name="T117" fmla="*/ 9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5" h="150">
                    <a:moveTo>
                      <a:pt x="177" y="9"/>
                    </a:moveTo>
                    <a:lnTo>
                      <a:pt x="177" y="9"/>
                    </a:lnTo>
                    <a:lnTo>
                      <a:pt x="186" y="9"/>
                    </a:lnTo>
                    <a:lnTo>
                      <a:pt x="186" y="9"/>
                    </a:lnTo>
                    <a:lnTo>
                      <a:pt x="186" y="19"/>
                    </a:lnTo>
                    <a:lnTo>
                      <a:pt x="190" y="23"/>
                    </a:lnTo>
                    <a:lnTo>
                      <a:pt x="190" y="23"/>
                    </a:lnTo>
                    <a:lnTo>
                      <a:pt x="195" y="28"/>
                    </a:lnTo>
                    <a:lnTo>
                      <a:pt x="195" y="28"/>
                    </a:lnTo>
                    <a:lnTo>
                      <a:pt x="195" y="28"/>
                    </a:lnTo>
                    <a:lnTo>
                      <a:pt x="195" y="32"/>
                    </a:lnTo>
                    <a:lnTo>
                      <a:pt x="195" y="32"/>
                    </a:lnTo>
                    <a:lnTo>
                      <a:pt x="195" y="37"/>
                    </a:lnTo>
                    <a:lnTo>
                      <a:pt x="195" y="37"/>
                    </a:lnTo>
                    <a:lnTo>
                      <a:pt x="195" y="37"/>
                    </a:lnTo>
                    <a:lnTo>
                      <a:pt x="195" y="37"/>
                    </a:lnTo>
                    <a:lnTo>
                      <a:pt x="195" y="41"/>
                    </a:lnTo>
                    <a:lnTo>
                      <a:pt x="195" y="73"/>
                    </a:lnTo>
                    <a:lnTo>
                      <a:pt x="195" y="77"/>
                    </a:lnTo>
                    <a:lnTo>
                      <a:pt x="195" y="87"/>
                    </a:lnTo>
                    <a:lnTo>
                      <a:pt x="195" y="91"/>
                    </a:lnTo>
                    <a:lnTo>
                      <a:pt x="195" y="91"/>
                    </a:lnTo>
                    <a:lnTo>
                      <a:pt x="195" y="105"/>
                    </a:lnTo>
                    <a:lnTo>
                      <a:pt x="195" y="105"/>
                    </a:lnTo>
                    <a:lnTo>
                      <a:pt x="190" y="109"/>
                    </a:lnTo>
                    <a:lnTo>
                      <a:pt x="190" y="123"/>
                    </a:lnTo>
                    <a:lnTo>
                      <a:pt x="190" y="127"/>
                    </a:lnTo>
                    <a:lnTo>
                      <a:pt x="186" y="132"/>
                    </a:lnTo>
                    <a:lnTo>
                      <a:pt x="186" y="132"/>
                    </a:lnTo>
                    <a:lnTo>
                      <a:pt x="181" y="132"/>
                    </a:lnTo>
                    <a:lnTo>
                      <a:pt x="177" y="132"/>
                    </a:lnTo>
                    <a:lnTo>
                      <a:pt x="177" y="136"/>
                    </a:lnTo>
                    <a:lnTo>
                      <a:pt x="172" y="136"/>
                    </a:lnTo>
                    <a:lnTo>
                      <a:pt x="172" y="136"/>
                    </a:lnTo>
                    <a:lnTo>
                      <a:pt x="172" y="136"/>
                    </a:lnTo>
                    <a:lnTo>
                      <a:pt x="172" y="136"/>
                    </a:lnTo>
                    <a:lnTo>
                      <a:pt x="172" y="141"/>
                    </a:lnTo>
                    <a:lnTo>
                      <a:pt x="172" y="141"/>
                    </a:lnTo>
                    <a:lnTo>
                      <a:pt x="163" y="141"/>
                    </a:lnTo>
                    <a:lnTo>
                      <a:pt x="159" y="141"/>
                    </a:lnTo>
                    <a:lnTo>
                      <a:pt x="154" y="136"/>
                    </a:lnTo>
                    <a:lnTo>
                      <a:pt x="150" y="136"/>
                    </a:lnTo>
                    <a:lnTo>
                      <a:pt x="150" y="132"/>
                    </a:lnTo>
                    <a:lnTo>
                      <a:pt x="150" y="132"/>
                    </a:lnTo>
                    <a:lnTo>
                      <a:pt x="150" y="132"/>
                    </a:lnTo>
                    <a:lnTo>
                      <a:pt x="150" y="132"/>
                    </a:lnTo>
                    <a:lnTo>
                      <a:pt x="145" y="132"/>
                    </a:lnTo>
                    <a:lnTo>
                      <a:pt x="145" y="136"/>
                    </a:lnTo>
                    <a:lnTo>
                      <a:pt x="145" y="136"/>
                    </a:lnTo>
                    <a:lnTo>
                      <a:pt x="150" y="136"/>
                    </a:lnTo>
                    <a:lnTo>
                      <a:pt x="150" y="141"/>
                    </a:lnTo>
                    <a:lnTo>
                      <a:pt x="150" y="141"/>
                    </a:lnTo>
                    <a:lnTo>
                      <a:pt x="145" y="141"/>
                    </a:lnTo>
                    <a:lnTo>
                      <a:pt x="140" y="146"/>
                    </a:lnTo>
                    <a:lnTo>
                      <a:pt x="140" y="146"/>
                    </a:lnTo>
                    <a:lnTo>
                      <a:pt x="140" y="146"/>
                    </a:lnTo>
                    <a:lnTo>
                      <a:pt x="140" y="150"/>
                    </a:lnTo>
                    <a:lnTo>
                      <a:pt x="136" y="150"/>
                    </a:lnTo>
                    <a:lnTo>
                      <a:pt x="136" y="150"/>
                    </a:lnTo>
                    <a:lnTo>
                      <a:pt x="131" y="146"/>
                    </a:lnTo>
                    <a:lnTo>
                      <a:pt x="127" y="146"/>
                    </a:lnTo>
                    <a:lnTo>
                      <a:pt x="127" y="141"/>
                    </a:lnTo>
                    <a:lnTo>
                      <a:pt x="122" y="141"/>
                    </a:lnTo>
                    <a:lnTo>
                      <a:pt x="122" y="136"/>
                    </a:lnTo>
                    <a:lnTo>
                      <a:pt x="118" y="136"/>
                    </a:lnTo>
                    <a:lnTo>
                      <a:pt x="113" y="132"/>
                    </a:lnTo>
                    <a:lnTo>
                      <a:pt x="113" y="132"/>
                    </a:lnTo>
                    <a:lnTo>
                      <a:pt x="113" y="123"/>
                    </a:lnTo>
                    <a:lnTo>
                      <a:pt x="113" y="123"/>
                    </a:lnTo>
                    <a:lnTo>
                      <a:pt x="113" y="123"/>
                    </a:lnTo>
                    <a:lnTo>
                      <a:pt x="113" y="123"/>
                    </a:lnTo>
                    <a:lnTo>
                      <a:pt x="113" y="123"/>
                    </a:lnTo>
                    <a:lnTo>
                      <a:pt x="109" y="123"/>
                    </a:lnTo>
                    <a:lnTo>
                      <a:pt x="109" y="118"/>
                    </a:lnTo>
                    <a:lnTo>
                      <a:pt x="109" y="118"/>
                    </a:lnTo>
                    <a:lnTo>
                      <a:pt x="109" y="118"/>
                    </a:lnTo>
                    <a:lnTo>
                      <a:pt x="109" y="118"/>
                    </a:lnTo>
                    <a:lnTo>
                      <a:pt x="104" y="114"/>
                    </a:lnTo>
                    <a:lnTo>
                      <a:pt x="104" y="114"/>
                    </a:lnTo>
                    <a:lnTo>
                      <a:pt x="100" y="109"/>
                    </a:lnTo>
                    <a:lnTo>
                      <a:pt x="100" y="109"/>
                    </a:lnTo>
                    <a:lnTo>
                      <a:pt x="82" y="105"/>
                    </a:lnTo>
                    <a:lnTo>
                      <a:pt x="77" y="105"/>
                    </a:lnTo>
                    <a:lnTo>
                      <a:pt x="77" y="105"/>
                    </a:lnTo>
                    <a:lnTo>
                      <a:pt x="72" y="105"/>
                    </a:lnTo>
                    <a:lnTo>
                      <a:pt x="68" y="109"/>
                    </a:lnTo>
                    <a:lnTo>
                      <a:pt x="68" y="114"/>
                    </a:lnTo>
                    <a:lnTo>
                      <a:pt x="63" y="114"/>
                    </a:lnTo>
                    <a:lnTo>
                      <a:pt x="63" y="114"/>
                    </a:lnTo>
                    <a:lnTo>
                      <a:pt x="54" y="118"/>
                    </a:lnTo>
                    <a:lnTo>
                      <a:pt x="36" y="127"/>
                    </a:lnTo>
                    <a:lnTo>
                      <a:pt x="32" y="127"/>
                    </a:lnTo>
                    <a:lnTo>
                      <a:pt x="32" y="127"/>
                    </a:lnTo>
                    <a:lnTo>
                      <a:pt x="27" y="132"/>
                    </a:lnTo>
                    <a:lnTo>
                      <a:pt x="23" y="136"/>
                    </a:lnTo>
                    <a:lnTo>
                      <a:pt x="13" y="132"/>
                    </a:lnTo>
                    <a:lnTo>
                      <a:pt x="9" y="132"/>
                    </a:lnTo>
                    <a:lnTo>
                      <a:pt x="4" y="132"/>
                    </a:lnTo>
                    <a:lnTo>
                      <a:pt x="4" y="132"/>
                    </a:lnTo>
                    <a:lnTo>
                      <a:pt x="4" y="127"/>
                    </a:lnTo>
                    <a:lnTo>
                      <a:pt x="9" y="127"/>
                    </a:lnTo>
                    <a:lnTo>
                      <a:pt x="9" y="123"/>
                    </a:lnTo>
                    <a:lnTo>
                      <a:pt x="9" y="118"/>
                    </a:lnTo>
                    <a:lnTo>
                      <a:pt x="9" y="118"/>
                    </a:lnTo>
                    <a:lnTo>
                      <a:pt x="9" y="109"/>
                    </a:lnTo>
                    <a:lnTo>
                      <a:pt x="9" y="109"/>
                    </a:lnTo>
                    <a:lnTo>
                      <a:pt x="9" y="105"/>
                    </a:lnTo>
                    <a:lnTo>
                      <a:pt x="9" y="105"/>
                    </a:lnTo>
                    <a:lnTo>
                      <a:pt x="9" y="105"/>
                    </a:lnTo>
                    <a:lnTo>
                      <a:pt x="4" y="100"/>
                    </a:lnTo>
                    <a:lnTo>
                      <a:pt x="4" y="100"/>
                    </a:lnTo>
                    <a:lnTo>
                      <a:pt x="4" y="100"/>
                    </a:lnTo>
                    <a:lnTo>
                      <a:pt x="4" y="100"/>
                    </a:lnTo>
                    <a:lnTo>
                      <a:pt x="0" y="100"/>
                    </a:lnTo>
                    <a:lnTo>
                      <a:pt x="0" y="96"/>
                    </a:lnTo>
                    <a:lnTo>
                      <a:pt x="0" y="96"/>
                    </a:lnTo>
                    <a:lnTo>
                      <a:pt x="0" y="96"/>
                    </a:lnTo>
                    <a:lnTo>
                      <a:pt x="0" y="91"/>
                    </a:lnTo>
                    <a:lnTo>
                      <a:pt x="4" y="87"/>
                    </a:lnTo>
                    <a:lnTo>
                      <a:pt x="4" y="87"/>
                    </a:lnTo>
                    <a:lnTo>
                      <a:pt x="4" y="77"/>
                    </a:lnTo>
                    <a:lnTo>
                      <a:pt x="4" y="77"/>
                    </a:lnTo>
                    <a:lnTo>
                      <a:pt x="4" y="73"/>
                    </a:lnTo>
                    <a:lnTo>
                      <a:pt x="4" y="73"/>
                    </a:lnTo>
                    <a:lnTo>
                      <a:pt x="4" y="73"/>
                    </a:lnTo>
                    <a:lnTo>
                      <a:pt x="4" y="68"/>
                    </a:lnTo>
                    <a:lnTo>
                      <a:pt x="4" y="68"/>
                    </a:lnTo>
                    <a:lnTo>
                      <a:pt x="4" y="68"/>
                    </a:lnTo>
                    <a:lnTo>
                      <a:pt x="4" y="64"/>
                    </a:lnTo>
                    <a:lnTo>
                      <a:pt x="9" y="64"/>
                    </a:lnTo>
                    <a:lnTo>
                      <a:pt x="9" y="64"/>
                    </a:lnTo>
                    <a:lnTo>
                      <a:pt x="18" y="64"/>
                    </a:lnTo>
                    <a:lnTo>
                      <a:pt x="18" y="64"/>
                    </a:lnTo>
                    <a:lnTo>
                      <a:pt x="23" y="64"/>
                    </a:lnTo>
                    <a:lnTo>
                      <a:pt x="23" y="64"/>
                    </a:lnTo>
                    <a:lnTo>
                      <a:pt x="27" y="59"/>
                    </a:lnTo>
                    <a:lnTo>
                      <a:pt x="27" y="59"/>
                    </a:lnTo>
                    <a:lnTo>
                      <a:pt x="27" y="59"/>
                    </a:lnTo>
                    <a:lnTo>
                      <a:pt x="32" y="59"/>
                    </a:lnTo>
                    <a:lnTo>
                      <a:pt x="32" y="59"/>
                    </a:lnTo>
                    <a:lnTo>
                      <a:pt x="36" y="59"/>
                    </a:lnTo>
                    <a:lnTo>
                      <a:pt x="36" y="59"/>
                    </a:lnTo>
                    <a:lnTo>
                      <a:pt x="41" y="59"/>
                    </a:lnTo>
                    <a:lnTo>
                      <a:pt x="41" y="59"/>
                    </a:lnTo>
                    <a:lnTo>
                      <a:pt x="41" y="55"/>
                    </a:lnTo>
                    <a:lnTo>
                      <a:pt x="41" y="50"/>
                    </a:lnTo>
                    <a:lnTo>
                      <a:pt x="41" y="50"/>
                    </a:lnTo>
                    <a:lnTo>
                      <a:pt x="41" y="46"/>
                    </a:lnTo>
                    <a:lnTo>
                      <a:pt x="41" y="46"/>
                    </a:lnTo>
                    <a:lnTo>
                      <a:pt x="41" y="46"/>
                    </a:lnTo>
                    <a:lnTo>
                      <a:pt x="41" y="46"/>
                    </a:lnTo>
                    <a:lnTo>
                      <a:pt x="41" y="41"/>
                    </a:lnTo>
                    <a:lnTo>
                      <a:pt x="41" y="41"/>
                    </a:lnTo>
                    <a:lnTo>
                      <a:pt x="45" y="37"/>
                    </a:lnTo>
                    <a:lnTo>
                      <a:pt x="54" y="23"/>
                    </a:lnTo>
                    <a:lnTo>
                      <a:pt x="54" y="23"/>
                    </a:lnTo>
                    <a:lnTo>
                      <a:pt x="59" y="19"/>
                    </a:lnTo>
                    <a:lnTo>
                      <a:pt x="63" y="19"/>
                    </a:lnTo>
                    <a:lnTo>
                      <a:pt x="63" y="19"/>
                    </a:lnTo>
                    <a:lnTo>
                      <a:pt x="68" y="19"/>
                    </a:lnTo>
                    <a:lnTo>
                      <a:pt x="68" y="19"/>
                    </a:lnTo>
                    <a:lnTo>
                      <a:pt x="68" y="19"/>
                    </a:lnTo>
                    <a:lnTo>
                      <a:pt x="72" y="19"/>
                    </a:lnTo>
                    <a:lnTo>
                      <a:pt x="77" y="19"/>
                    </a:lnTo>
                    <a:lnTo>
                      <a:pt x="77" y="19"/>
                    </a:lnTo>
                    <a:lnTo>
                      <a:pt x="77" y="19"/>
                    </a:lnTo>
                    <a:lnTo>
                      <a:pt x="82" y="19"/>
                    </a:lnTo>
                    <a:lnTo>
                      <a:pt x="82" y="19"/>
                    </a:lnTo>
                    <a:lnTo>
                      <a:pt x="82" y="19"/>
                    </a:lnTo>
                    <a:lnTo>
                      <a:pt x="86" y="23"/>
                    </a:lnTo>
                    <a:lnTo>
                      <a:pt x="86" y="28"/>
                    </a:lnTo>
                    <a:lnTo>
                      <a:pt x="86" y="28"/>
                    </a:lnTo>
                    <a:lnTo>
                      <a:pt x="86" y="28"/>
                    </a:lnTo>
                    <a:lnTo>
                      <a:pt x="91" y="28"/>
                    </a:lnTo>
                    <a:lnTo>
                      <a:pt x="91" y="28"/>
                    </a:lnTo>
                    <a:lnTo>
                      <a:pt x="95" y="28"/>
                    </a:lnTo>
                    <a:lnTo>
                      <a:pt x="95" y="28"/>
                    </a:lnTo>
                    <a:lnTo>
                      <a:pt x="95" y="28"/>
                    </a:lnTo>
                    <a:lnTo>
                      <a:pt x="100" y="28"/>
                    </a:lnTo>
                    <a:lnTo>
                      <a:pt x="100" y="32"/>
                    </a:lnTo>
                    <a:lnTo>
                      <a:pt x="100" y="32"/>
                    </a:lnTo>
                    <a:lnTo>
                      <a:pt x="100" y="32"/>
                    </a:lnTo>
                    <a:lnTo>
                      <a:pt x="104" y="28"/>
                    </a:lnTo>
                    <a:lnTo>
                      <a:pt x="104" y="28"/>
                    </a:lnTo>
                    <a:lnTo>
                      <a:pt x="104" y="28"/>
                    </a:lnTo>
                    <a:lnTo>
                      <a:pt x="109" y="28"/>
                    </a:lnTo>
                    <a:lnTo>
                      <a:pt x="109" y="28"/>
                    </a:lnTo>
                    <a:lnTo>
                      <a:pt x="109" y="28"/>
                    </a:lnTo>
                    <a:lnTo>
                      <a:pt x="109" y="28"/>
                    </a:lnTo>
                    <a:lnTo>
                      <a:pt x="113" y="28"/>
                    </a:lnTo>
                    <a:lnTo>
                      <a:pt x="113" y="28"/>
                    </a:lnTo>
                    <a:lnTo>
                      <a:pt x="113" y="23"/>
                    </a:lnTo>
                    <a:lnTo>
                      <a:pt x="118" y="23"/>
                    </a:lnTo>
                    <a:lnTo>
                      <a:pt x="118" y="19"/>
                    </a:lnTo>
                    <a:lnTo>
                      <a:pt x="118" y="19"/>
                    </a:lnTo>
                    <a:lnTo>
                      <a:pt x="113" y="9"/>
                    </a:lnTo>
                    <a:lnTo>
                      <a:pt x="118" y="5"/>
                    </a:lnTo>
                    <a:lnTo>
                      <a:pt x="118" y="5"/>
                    </a:lnTo>
                    <a:lnTo>
                      <a:pt x="118" y="0"/>
                    </a:lnTo>
                    <a:lnTo>
                      <a:pt x="122" y="0"/>
                    </a:lnTo>
                    <a:lnTo>
                      <a:pt x="122" y="0"/>
                    </a:lnTo>
                    <a:lnTo>
                      <a:pt x="127" y="0"/>
                    </a:lnTo>
                    <a:lnTo>
                      <a:pt x="131" y="0"/>
                    </a:lnTo>
                    <a:lnTo>
                      <a:pt x="136" y="0"/>
                    </a:lnTo>
                    <a:lnTo>
                      <a:pt x="136" y="5"/>
                    </a:lnTo>
                    <a:lnTo>
                      <a:pt x="136" y="5"/>
                    </a:lnTo>
                    <a:lnTo>
                      <a:pt x="140" y="5"/>
                    </a:lnTo>
                    <a:lnTo>
                      <a:pt x="140" y="9"/>
                    </a:lnTo>
                    <a:lnTo>
                      <a:pt x="140" y="9"/>
                    </a:lnTo>
                    <a:lnTo>
                      <a:pt x="140" y="9"/>
                    </a:lnTo>
                    <a:lnTo>
                      <a:pt x="150" y="5"/>
                    </a:lnTo>
                    <a:lnTo>
                      <a:pt x="150" y="9"/>
                    </a:lnTo>
                    <a:lnTo>
                      <a:pt x="154" y="9"/>
                    </a:lnTo>
                    <a:lnTo>
                      <a:pt x="154" y="9"/>
                    </a:lnTo>
                    <a:lnTo>
                      <a:pt x="159" y="9"/>
                    </a:lnTo>
                    <a:lnTo>
                      <a:pt x="159" y="14"/>
                    </a:lnTo>
                    <a:lnTo>
                      <a:pt x="159" y="14"/>
                    </a:lnTo>
                    <a:lnTo>
                      <a:pt x="159" y="19"/>
                    </a:lnTo>
                    <a:lnTo>
                      <a:pt x="159" y="19"/>
                    </a:lnTo>
                    <a:lnTo>
                      <a:pt x="159" y="19"/>
                    </a:lnTo>
                    <a:lnTo>
                      <a:pt x="159" y="19"/>
                    </a:lnTo>
                    <a:lnTo>
                      <a:pt x="163" y="23"/>
                    </a:lnTo>
                    <a:lnTo>
                      <a:pt x="168" y="23"/>
                    </a:lnTo>
                    <a:lnTo>
                      <a:pt x="168" y="23"/>
                    </a:lnTo>
                    <a:lnTo>
                      <a:pt x="168" y="23"/>
                    </a:lnTo>
                    <a:lnTo>
                      <a:pt x="168" y="23"/>
                    </a:lnTo>
                    <a:lnTo>
                      <a:pt x="168" y="23"/>
                    </a:lnTo>
                    <a:lnTo>
                      <a:pt x="172" y="23"/>
                    </a:lnTo>
                    <a:lnTo>
                      <a:pt x="177" y="23"/>
                    </a:lnTo>
                    <a:lnTo>
                      <a:pt x="177" y="19"/>
                    </a:lnTo>
                    <a:lnTo>
                      <a:pt x="177" y="19"/>
                    </a:lnTo>
                    <a:lnTo>
                      <a:pt x="177" y="14"/>
                    </a:lnTo>
                    <a:lnTo>
                      <a:pt x="177" y="14"/>
                    </a:lnTo>
                    <a:lnTo>
                      <a:pt x="177" y="9"/>
                    </a:lnTo>
                    <a:lnTo>
                      <a:pt x="177" y="9"/>
                    </a:lnTo>
                    <a:lnTo>
                      <a:pt x="177" y="9"/>
                    </a:lnTo>
                    <a:lnTo>
                      <a:pt x="177" y="9"/>
                    </a:lnTo>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微软雅黑" panose="020B0503020204020204" pitchFamily="34" charset="-122"/>
                  <a:ea typeface="+mn-ea"/>
                  <a:cs typeface="+mn-cs"/>
                </a:endParaRPr>
              </a:p>
            </p:txBody>
          </p:sp>
          <p:sp>
            <p:nvSpPr>
              <p:cNvPr id="153" name="Freeform 51"/>
              <p:cNvSpPr/>
              <p:nvPr/>
            </p:nvSpPr>
            <p:spPr bwMode="auto">
              <a:xfrm>
                <a:off x="3492501" y="1692275"/>
                <a:ext cx="230188" cy="346075"/>
              </a:xfrm>
              <a:custGeom>
                <a:avLst/>
                <a:gdLst>
                  <a:gd name="T0" fmla="*/ 145 w 145"/>
                  <a:gd name="T1" fmla="*/ 114 h 218"/>
                  <a:gd name="T2" fmla="*/ 132 w 145"/>
                  <a:gd name="T3" fmla="*/ 123 h 218"/>
                  <a:gd name="T4" fmla="*/ 141 w 145"/>
                  <a:gd name="T5" fmla="*/ 123 h 218"/>
                  <a:gd name="T6" fmla="*/ 141 w 145"/>
                  <a:gd name="T7" fmla="*/ 132 h 218"/>
                  <a:gd name="T8" fmla="*/ 136 w 145"/>
                  <a:gd name="T9" fmla="*/ 132 h 218"/>
                  <a:gd name="T10" fmla="*/ 127 w 145"/>
                  <a:gd name="T11" fmla="*/ 141 h 218"/>
                  <a:gd name="T12" fmla="*/ 132 w 145"/>
                  <a:gd name="T13" fmla="*/ 145 h 218"/>
                  <a:gd name="T14" fmla="*/ 127 w 145"/>
                  <a:gd name="T15" fmla="*/ 150 h 218"/>
                  <a:gd name="T16" fmla="*/ 132 w 145"/>
                  <a:gd name="T17" fmla="*/ 155 h 218"/>
                  <a:gd name="T18" fmla="*/ 127 w 145"/>
                  <a:gd name="T19" fmla="*/ 164 h 218"/>
                  <a:gd name="T20" fmla="*/ 123 w 145"/>
                  <a:gd name="T21" fmla="*/ 168 h 218"/>
                  <a:gd name="T22" fmla="*/ 123 w 145"/>
                  <a:gd name="T23" fmla="*/ 177 h 218"/>
                  <a:gd name="T24" fmla="*/ 118 w 145"/>
                  <a:gd name="T25" fmla="*/ 177 h 218"/>
                  <a:gd name="T26" fmla="*/ 114 w 145"/>
                  <a:gd name="T27" fmla="*/ 182 h 218"/>
                  <a:gd name="T28" fmla="*/ 114 w 145"/>
                  <a:gd name="T29" fmla="*/ 186 h 218"/>
                  <a:gd name="T30" fmla="*/ 109 w 145"/>
                  <a:gd name="T31" fmla="*/ 191 h 218"/>
                  <a:gd name="T32" fmla="*/ 104 w 145"/>
                  <a:gd name="T33" fmla="*/ 186 h 218"/>
                  <a:gd name="T34" fmla="*/ 95 w 145"/>
                  <a:gd name="T35" fmla="*/ 191 h 218"/>
                  <a:gd name="T36" fmla="*/ 86 w 145"/>
                  <a:gd name="T37" fmla="*/ 191 h 218"/>
                  <a:gd name="T38" fmla="*/ 86 w 145"/>
                  <a:gd name="T39" fmla="*/ 200 h 218"/>
                  <a:gd name="T40" fmla="*/ 82 w 145"/>
                  <a:gd name="T41" fmla="*/ 209 h 218"/>
                  <a:gd name="T42" fmla="*/ 73 w 145"/>
                  <a:gd name="T43" fmla="*/ 214 h 218"/>
                  <a:gd name="T44" fmla="*/ 68 w 145"/>
                  <a:gd name="T45" fmla="*/ 214 h 218"/>
                  <a:gd name="T46" fmla="*/ 55 w 145"/>
                  <a:gd name="T47" fmla="*/ 218 h 218"/>
                  <a:gd name="T48" fmla="*/ 50 w 145"/>
                  <a:gd name="T49" fmla="*/ 204 h 218"/>
                  <a:gd name="T50" fmla="*/ 36 w 145"/>
                  <a:gd name="T51" fmla="*/ 204 h 218"/>
                  <a:gd name="T52" fmla="*/ 14 w 145"/>
                  <a:gd name="T53" fmla="*/ 186 h 218"/>
                  <a:gd name="T54" fmla="*/ 9 w 145"/>
                  <a:gd name="T55" fmla="*/ 177 h 218"/>
                  <a:gd name="T56" fmla="*/ 14 w 145"/>
                  <a:gd name="T57" fmla="*/ 168 h 218"/>
                  <a:gd name="T58" fmla="*/ 14 w 145"/>
                  <a:gd name="T59" fmla="*/ 159 h 218"/>
                  <a:gd name="T60" fmla="*/ 9 w 145"/>
                  <a:gd name="T61" fmla="*/ 155 h 218"/>
                  <a:gd name="T62" fmla="*/ 0 w 145"/>
                  <a:gd name="T63" fmla="*/ 141 h 218"/>
                  <a:gd name="T64" fmla="*/ 9 w 145"/>
                  <a:gd name="T65" fmla="*/ 118 h 218"/>
                  <a:gd name="T66" fmla="*/ 18 w 145"/>
                  <a:gd name="T67" fmla="*/ 100 h 218"/>
                  <a:gd name="T68" fmla="*/ 18 w 145"/>
                  <a:gd name="T69" fmla="*/ 87 h 218"/>
                  <a:gd name="T70" fmla="*/ 14 w 145"/>
                  <a:gd name="T71" fmla="*/ 82 h 218"/>
                  <a:gd name="T72" fmla="*/ 18 w 145"/>
                  <a:gd name="T73" fmla="*/ 77 h 218"/>
                  <a:gd name="T74" fmla="*/ 18 w 145"/>
                  <a:gd name="T75" fmla="*/ 68 h 218"/>
                  <a:gd name="T76" fmla="*/ 18 w 145"/>
                  <a:gd name="T77" fmla="*/ 50 h 218"/>
                  <a:gd name="T78" fmla="*/ 18 w 145"/>
                  <a:gd name="T79" fmla="*/ 41 h 218"/>
                  <a:gd name="T80" fmla="*/ 23 w 145"/>
                  <a:gd name="T81" fmla="*/ 32 h 218"/>
                  <a:gd name="T82" fmla="*/ 36 w 145"/>
                  <a:gd name="T83" fmla="*/ 32 h 218"/>
                  <a:gd name="T84" fmla="*/ 64 w 145"/>
                  <a:gd name="T85" fmla="*/ 9 h 218"/>
                  <a:gd name="T86" fmla="*/ 82 w 145"/>
                  <a:gd name="T87" fmla="*/ 9 h 218"/>
                  <a:gd name="T88" fmla="*/ 91 w 145"/>
                  <a:gd name="T89" fmla="*/ 9 h 218"/>
                  <a:gd name="T90" fmla="*/ 104 w 145"/>
                  <a:gd name="T91" fmla="*/ 0 h 218"/>
                  <a:gd name="T92" fmla="*/ 114 w 145"/>
                  <a:gd name="T93" fmla="*/ 14 h 218"/>
                  <a:gd name="T94" fmla="*/ 118 w 145"/>
                  <a:gd name="T95" fmla="*/ 28 h 218"/>
                  <a:gd name="T96" fmla="*/ 118 w 145"/>
                  <a:gd name="T97" fmla="*/ 32 h 218"/>
                  <a:gd name="T98" fmla="*/ 118 w 145"/>
                  <a:gd name="T99" fmla="*/ 46 h 218"/>
                  <a:gd name="T100" fmla="*/ 132 w 145"/>
                  <a:gd name="T101" fmla="*/ 55 h 218"/>
                  <a:gd name="T102" fmla="*/ 132 w 145"/>
                  <a:gd name="T103" fmla="*/ 64 h 218"/>
                  <a:gd name="T104" fmla="*/ 132 w 145"/>
                  <a:gd name="T105" fmla="*/ 77 h 218"/>
                  <a:gd name="T106" fmla="*/ 136 w 145"/>
                  <a:gd name="T107" fmla="*/ 91 h 218"/>
                  <a:gd name="T108" fmla="*/ 132 w 145"/>
                  <a:gd name="T109" fmla="*/ 105 h 218"/>
                  <a:gd name="T110" fmla="*/ 141 w 145"/>
                  <a:gd name="T111" fmla="*/ 105 h 218"/>
                  <a:gd name="T112" fmla="*/ 145 w 145"/>
                  <a:gd name="T113" fmla="*/ 114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5" h="218">
                    <a:moveTo>
                      <a:pt x="145" y="114"/>
                    </a:moveTo>
                    <a:lnTo>
                      <a:pt x="145" y="114"/>
                    </a:lnTo>
                    <a:lnTo>
                      <a:pt x="145" y="114"/>
                    </a:lnTo>
                    <a:lnTo>
                      <a:pt x="145" y="114"/>
                    </a:lnTo>
                    <a:lnTo>
                      <a:pt x="145" y="114"/>
                    </a:lnTo>
                    <a:lnTo>
                      <a:pt x="145" y="114"/>
                    </a:lnTo>
                    <a:lnTo>
                      <a:pt x="141" y="118"/>
                    </a:lnTo>
                    <a:lnTo>
                      <a:pt x="141" y="118"/>
                    </a:lnTo>
                    <a:lnTo>
                      <a:pt x="141" y="118"/>
                    </a:lnTo>
                    <a:lnTo>
                      <a:pt x="136" y="123"/>
                    </a:lnTo>
                    <a:lnTo>
                      <a:pt x="136" y="123"/>
                    </a:lnTo>
                    <a:lnTo>
                      <a:pt x="132" y="123"/>
                    </a:lnTo>
                    <a:lnTo>
                      <a:pt x="132" y="127"/>
                    </a:lnTo>
                    <a:lnTo>
                      <a:pt x="136" y="127"/>
                    </a:lnTo>
                    <a:lnTo>
                      <a:pt x="136" y="127"/>
                    </a:lnTo>
                    <a:lnTo>
                      <a:pt x="141" y="127"/>
                    </a:lnTo>
                    <a:lnTo>
                      <a:pt x="141" y="123"/>
                    </a:lnTo>
                    <a:lnTo>
                      <a:pt x="141" y="123"/>
                    </a:lnTo>
                    <a:lnTo>
                      <a:pt x="141" y="123"/>
                    </a:lnTo>
                    <a:lnTo>
                      <a:pt x="141" y="123"/>
                    </a:lnTo>
                    <a:lnTo>
                      <a:pt x="141" y="127"/>
                    </a:lnTo>
                    <a:lnTo>
                      <a:pt x="141" y="127"/>
                    </a:lnTo>
                    <a:lnTo>
                      <a:pt x="141" y="127"/>
                    </a:lnTo>
                    <a:lnTo>
                      <a:pt x="141" y="132"/>
                    </a:lnTo>
                    <a:lnTo>
                      <a:pt x="141" y="132"/>
                    </a:lnTo>
                    <a:lnTo>
                      <a:pt x="136" y="132"/>
                    </a:lnTo>
                    <a:lnTo>
                      <a:pt x="136" y="132"/>
                    </a:lnTo>
                    <a:lnTo>
                      <a:pt x="136" y="132"/>
                    </a:lnTo>
                    <a:lnTo>
                      <a:pt x="136" y="132"/>
                    </a:lnTo>
                    <a:lnTo>
                      <a:pt x="136" y="132"/>
                    </a:lnTo>
                    <a:lnTo>
                      <a:pt x="132" y="136"/>
                    </a:lnTo>
                    <a:lnTo>
                      <a:pt x="132" y="136"/>
                    </a:lnTo>
                    <a:lnTo>
                      <a:pt x="132" y="136"/>
                    </a:lnTo>
                    <a:lnTo>
                      <a:pt x="132" y="136"/>
                    </a:lnTo>
                    <a:lnTo>
                      <a:pt x="132" y="141"/>
                    </a:lnTo>
                    <a:lnTo>
                      <a:pt x="127" y="141"/>
                    </a:lnTo>
                    <a:lnTo>
                      <a:pt x="132" y="145"/>
                    </a:lnTo>
                    <a:lnTo>
                      <a:pt x="132" y="141"/>
                    </a:lnTo>
                    <a:lnTo>
                      <a:pt x="136" y="141"/>
                    </a:lnTo>
                    <a:lnTo>
                      <a:pt x="136" y="141"/>
                    </a:lnTo>
                    <a:lnTo>
                      <a:pt x="136" y="141"/>
                    </a:lnTo>
                    <a:lnTo>
                      <a:pt x="132" y="145"/>
                    </a:lnTo>
                    <a:lnTo>
                      <a:pt x="127" y="145"/>
                    </a:lnTo>
                    <a:lnTo>
                      <a:pt x="132" y="150"/>
                    </a:lnTo>
                    <a:lnTo>
                      <a:pt x="132" y="150"/>
                    </a:lnTo>
                    <a:lnTo>
                      <a:pt x="132" y="150"/>
                    </a:lnTo>
                    <a:lnTo>
                      <a:pt x="132" y="150"/>
                    </a:lnTo>
                    <a:lnTo>
                      <a:pt x="127" y="150"/>
                    </a:lnTo>
                    <a:lnTo>
                      <a:pt x="127" y="150"/>
                    </a:lnTo>
                    <a:lnTo>
                      <a:pt x="127" y="150"/>
                    </a:lnTo>
                    <a:lnTo>
                      <a:pt x="127" y="155"/>
                    </a:lnTo>
                    <a:lnTo>
                      <a:pt x="132" y="155"/>
                    </a:lnTo>
                    <a:lnTo>
                      <a:pt x="132" y="155"/>
                    </a:lnTo>
                    <a:lnTo>
                      <a:pt x="132" y="155"/>
                    </a:lnTo>
                    <a:lnTo>
                      <a:pt x="132" y="155"/>
                    </a:lnTo>
                    <a:lnTo>
                      <a:pt x="132" y="159"/>
                    </a:lnTo>
                    <a:lnTo>
                      <a:pt x="127" y="159"/>
                    </a:lnTo>
                    <a:lnTo>
                      <a:pt x="127" y="159"/>
                    </a:lnTo>
                    <a:lnTo>
                      <a:pt x="127" y="159"/>
                    </a:lnTo>
                    <a:lnTo>
                      <a:pt x="127" y="164"/>
                    </a:lnTo>
                    <a:lnTo>
                      <a:pt x="132" y="159"/>
                    </a:lnTo>
                    <a:lnTo>
                      <a:pt x="127" y="164"/>
                    </a:lnTo>
                    <a:lnTo>
                      <a:pt x="127" y="164"/>
                    </a:lnTo>
                    <a:lnTo>
                      <a:pt x="123" y="164"/>
                    </a:lnTo>
                    <a:lnTo>
                      <a:pt x="123" y="168"/>
                    </a:lnTo>
                    <a:lnTo>
                      <a:pt x="123" y="168"/>
                    </a:lnTo>
                    <a:lnTo>
                      <a:pt x="127" y="173"/>
                    </a:lnTo>
                    <a:lnTo>
                      <a:pt x="127" y="173"/>
                    </a:lnTo>
                    <a:lnTo>
                      <a:pt x="127" y="173"/>
                    </a:lnTo>
                    <a:lnTo>
                      <a:pt x="123" y="173"/>
                    </a:lnTo>
                    <a:lnTo>
                      <a:pt x="118" y="173"/>
                    </a:lnTo>
                    <a:lnTo>
                      <a:pt x="123" y="177"/>
                    </a:lnTo>
                    <a:lnTo>
                      <a:pt x="127" y="177"/>
                    </a:lnTo>
                    <a:lnTo>
                      <a:pt x="123" y="177"/>
                    </a:lnTo>
                    <a:lnTo>
                      <a:pt x="123" y="177"/>
                    </a:lnTo>
                    <a:lnTo>
                      <a:pt x="123" y="177"/>
                    </a:lnTo>
                    <a:lnTo>
                      <a:pt x="118" y="177"/>
                    </a:lnTo>
                    <a:lnTo>
                      <a:pt x="118" y="177"/>
                    </a:lnTo>
                    <a:lnTo>
                      <a:pt x="123" y="182"/>
                    </a:lnTo>
                    <a:lnTo>
                      <a:pt x="123" y="182"/>
                    </a:lnTo>
                    <a:lnTo>
                      <a:pt x="123" y="182"/>
                    </a:lnTo>
                    <a:lnTo>
                      <a:pt x="123" y="182"/>
                    </a:lnTo>
                    <a:lnTo>
                      <a:pt x="118" y="182"/>
                    </a:lnTo>
                    <a:lnTo>
                      <a:pt x="114" y="182"/>
                    </a:lnTo>
                    <a:lnTo>
                      <a:pt x="114" y="182"/>
                    </a:lnTo>
                    <a:lnTo>
                      <a:pt x="109" y="182"/>
                    </a:lnTo>
                    <a:lnTo>
                      <a:pt x="109" y="182"/>
                    </a:lnTo>
                    <a:lnTo>
                      <a:pt x="109" y="186"/>
                    </a:lnTo>
                    <a:lnTo>
                      <a:pt x="114" y="186"/>
                    </a:lnTo>
                    <a:lnTo>
                      <a:pt x="114" y="186"/>
                    </a:lnTo>
                    <a:lnTo>
                      <a:pt x="114" y="186"/>
                    </a:lnTo>
                    <a:lnTo>
                      <a:pt x="109" y="186"/>
                    </a:lnTo>
                    <a:lnTo>
                      <a:pt x="109" y="191"/>
                    </a:lnTo>
                    <a:lnTo>
                      <a:pt x="109" y="191"/>
                    </a:lnTo>
                    <a:lnTo>
                      <a:pt x="109" y="191"/>
                    </a:lnTo>
                    <a:lnTo>
                      <a:pt x="109" y="191"/>
                    </a:lnTo>
                    <a:lnTo>
                      <a:pt x="109" y="191"/>
                    </a:lnTo>
                    <a:lnTo>
                      <a:pt x="109" y="191"/>
                    </a:lnTo>
                    <a:lnTo>
                      <a:pt x="109" y="191"/>
                    </a:lnTo>
                    <a:lnTo>
                      <a:pt x="104" y="191"/>
                    </a:lnTo>
                    <a:lnTo>
                      <a:pt x="104" y="186"/>
                    </a:lnTo>
                    <a:lnTo>
                      <a:pt x="104" y="186"/>
                    </a:lnTo>
                    <a:lnTo>
                      <a:pt x="109" y="186"/>
                    </a:lnTo>
                    <a:lnTo>
                      <a:pt x="104" y="186"/>
                    </a:lnTo>
                    <a:lnTo>
                      <a:pt x="100" y="186"/>
                    </a:lnTo>
                    <a:lnTo>
                      <a:pt x="100" y="191"/>
                    </a:lnTo>
                    <a:lnTo>
                      <a:pt x="100" y="191"/>
                    </a:lnTo>
                    <a:lnTo>
                      <a:pt x="95" y="191"/>
                    </a:lnTo>
                    <a:lnTo>
                      <a:pt x="95" y="186"/>
                    </a:lnTo>
                    <a:lnTo>
                      <a:pt x="91" y="186"/>
                    </a:lnTo>
                    <a:lnTo>
                      <a:pt x="91" y="186"/>
                    </a:lnTo>
                    <a:lnTo>
                      <a:pt x="86" y="186"/>
                    </a:lnTo>
                    <a:lnTo>
                      <a:pt x="86" y="191"/>
                    </a:lnTo>
                    <a:lnTo>
                      <a:pt x="86" y="191"/>
                    </a:lnTo>
                    <a:lnTo>
                      <a:pt x="86" y="195"/>
                    </a:lnTo>
                    <a:lnTo>
                      <a:pt x="86" y="195"/>
                    </a:lnTo>
                    <a:lnTo>
                      <a:pt x="86" y="195"/>
                    </a:lnTo>
                    <a:lnTo>
                      <a:pt x="86" y="200"/>
                    </a:lnTo>
                    <a:lnTo>
                      <a:pt x="86" y="200"/>
                    </a:lnTo>
                    <a:lnTo>
                      <a:pt x="86" y="200"/>
                    </a:lnTo>
                    <a:lnTo>
                      <a:pt x="82" y="200"/>
                    </a:lnTo>
                    <a:lnTo>
                      <a:pt x="82" y="200"/>
                    </a:lnTo>
                    <a:lnTo>
                      <a:pt x="82" y="204"/>
                    </a:lnTo>
                    <a:lnTo>
                      <a:pt x="82" y="204"/>
                    </a:lnTo>
                    <a:lnTo>
                      <a:pt x="82" y="204"/>
                    </a:lnTo>
                    <a:lnTo>
                      <a:pt x="82" y="209"/>
                    </a:lnTo>
                    <a:lnTo>
                      <a:pt x="82" y="209"/>
                    </a:lnTo>
                    <a:lnTo>
                      <a:pt x="82" y="209"/>
                    </a:lnTo>
                    <a:lnTo>
                      <a:pt x="82" y="209"/>
                    </a:lnTo>
                    <a:lnTo>
                      <a:pt x="77" y="214"/>
                    </a:lnTo>
                    <a:lnTo>
                      <a:pt x="77" y="214"/>
                    </a:lnTo>
                    <a:lnTo>
                      <a:pt x="73" y="214"/>
                    </a:lnTo>
                    <a:lnTo>
                      <a:pt x="73" y="214"/>
                    </a:lnTo>
                    <a:lnTo>
                      <a:pt x="68" y="209"/>
                    </a:lnTo>
                    <a:lnTo>
                      <a:pt x="68" y="214"/>
                    </a:lnTo>
                    <a:lnTo>
                      <a:pt x="68" y="214"/>
                    </a:lnTo>
                    <a:lnTo>
                      <a:pt x="68" y="214"/>
                    </a:lnTo>
                    <a:lnTo>
                      <a:pt x="68" y="214"/>
                    </a:lnTo>
                    <a:lnTo>
                      <a:pt x="64" y="214"/>
                    </a:lnTo>
                    <a:lnTo>
                      <a:pt x="64" y="218"/>
                    </a:lnTo>
                    <a:lnTo>
                      <a:pt x="59" y="218"/>
                    </a:lnTo>
                    <a:lnTo>
                      <a:pt x="59" y="218"/>
                    </a:lnTo>
                    <a:lnTo>
                      <a:pt x="59" y="218"/>
                    </a:lnTo>
                    <a:lnTo>
                      <a:pt x="55" y="218"/>
                    </a:lnTo>
                    <a:lnTo>
                      <a:pt x="50" y="214"/>
                    </a:lnTo>
                    <a:lnTo>
                      <a:pt x="50" y="214"/>
                    </a:lnTo>
                    <a:lnTo>
                      <a:pt x="50" y="209"/>
                    </a:lnTo>
                    <a:lnTo>
                      <a:pt x="50" y="209"/>
                    </a:lnTo>
                    <a:lnTo>
                      <a:pt x="50" y="209"/>
                    </a:lnTo>
                    <a:lnTo>
                      <a:pt x="50" y="204"/>
                    </a:lnTo>
                    <a:lnTo>
                      <a:pt x="50" y="204"/>
                    </a:lnTo>
                    <a:lnTo>
                      <a:pt x="50" y="204"/>
                    </a:lnTo>
                    <a:lnTo>
                      <a:pt x="50" y="204"/>
                    </a:lnTo>
                    <a:lnTo>
                      <a:pt x="50" y="204"/>
                    </a:lnTo>
                    <a:lnTo>
                      <a:pt x="45" y="204"/>
                    </a:lnTo>
                    <a:lnTo>
                      <a:pt x="36" y="204"/>
                    </a:lnTo>
                    <a:lnTo>
                      <a:pt x="36" y="204"/>
                    </a:lnTo>
                    <a:lnTo>
                      <a:pt x="32" y="204"/>
                    </a:lnTo>
                    <a:lnTo>
                      <a:pt x="27" y="200"/>
                    </a:lnTo>
                    <a:lnTo>
                      <a:pt x="18" y="195"/>
                    </a:lnTo>
                    <a:lnTo>
                      <a:pt x="14" y="195"/>
                    </a:lnTo>
                    <a:lnTo>
                      <a:pt x="14" y="186"/>
                    </a:lnTo>
                    <a:lnTo>
                      <a:pt x="14" y="182"/>
                    </a:lnTo>
                    <a:lnTo>
                      <a:pt x="14" y="182"/>
                    </a:lnTo>
                    <a:lnTo>
                      <a:pt x="14" y="182"/>
                    </a:lnTo>
                    <a:lnTo>
                      <a:pt x="14" y="177"/>
                    </a:lnTo>
                    <a:lnTo>
                      <a:pt x="14" y="177"/>
                    </a:lnTo>
                    <a:lnTo>
                      <a:pt x="9" y="177"/>
                    </a:lnTo>
                    <a:lnTo>
                      <a:pt x="9" y="173"/>
                    </a:lnTo>
                    <a:lnTo>
                      <a:pt x="9" y="173"/>
                    </a:lnTo>
                    <a:lnTo>
                      <a:pt x="9" y="173"/>
                    </a:lnTo>
                    <a:lnTo>
                      <a:pt x="14" y="168"/>
                    </a:lnTo>
                    <a:lnTo>
                      <a:pt x="14" y="168"/>
                    </a:lnTo>
                    <a:lnTo>
                      <a:pt x="14" y="168"/>
                    </a:lnTo>
                    <a:lnTo>
                      <a:pt x="14" y="164"/>
                    </a:lnTo>
                    <a:lnTo>
                      <a:pt x="14" y="164"/>
                    </a:lnTo>
                    <a:lnTo>
                      <a:pt x="14" y="164"/>
                    </a:lnTo>
                    <a:lnTo>
                      <a:pt x="14" y="164"/>
                    </a:lnTo>
                    <a:lnTo>
                      <a:pt x="14" y="164"/>
                    </a:lnTo>
                    <a:lnTo>
                      <a:pt x="14" y="159"/>
                    </a:lnTo>
                    <a:lnTo>
                      <a:pt x="14" y="159"/>
                    </a:lnTo>
                    <a:lnTo>
                      <a:pt x="14" y="159"/>
                    </a:lnTo>
                    <a:lnTo>
                      <a:pt x="9" y="155"/>
                    </a:lnTo>
                    <a:lnTo>
                      <a:pt x="9" y="155"/>
                    </a:lnTo>
                    <a:lnTo>
                      <a:pt x="9" y="155"/>
                    </a:lnTo>
                    <a:lnTo>
                      <a:pt x="9" y="155"/>
                    </a:lnTo>
                    <a:lnTo>
                      <a:pt x="9" y="155"/>
                    </a:lnTo>
                    <a:lnTo>
                      <a:pt x="5" y="150"/>
                    </a:lnTo>
                    <a:lnTo>
                      <a:pt x="5" y="150"/>
                    </a:lnTo>
                    <a:lnTo>
                      <a:pt x="5" y="150"/>
                    </a:lnTo>
                    <a:lnTo>
                      <a:pt x="5" y="145"/>
                    </a:lnTo>
                    <a:lnTo>
                      <a:pt x="0" y="141"/>
                    </a:lnTo>
                    <a:lnTo>
                      <a:pt x="0" y="136"/>
                    </a:lnTo>
                    <a:lnTo>
                      <a:pt x="0" y="136"/>
                    </a:lnTo>
                    <a:lnTo>
                      <a:pt x="5" y="132"/>
                    </a:lnTo>
                    <a:lnTo>
                      <a:pt x="5" y="123"/>
                    </a:lnTo>
                    <a:lnTo>
                      <a:pt x="9" y="118"/>
                    </a:lnTo>
                    <a:lnTo>
                      <a:pt x="9" y="118"/>
                    </a:lnTo>
                    <a:lnTo>
                      <a:pt x="9" y="114"/>
                    </a:lnTo>
                    <a:lnTo>
                      <a:pt x="14" y="109"/>
                    </a:lnTo>
                    <a:lnTo>
                      <a:pt x="14" y="109"/>
                    </a:lnTo>
                    <a:lnTo>
                      <a:pt x="18" y="105"/>
                    </a:lnTo>
                    <a:lnTo>
                      <a:pt x="18" y="105"/>
                    </a:lnTo>
                    <a:lnTo>
                      <a:pt x="18" y="100"/>
                    </a:lnTo>
                    <a:lnTo>
                      <a:pt x="14" y="100"/>
                    </a:lnTo>
                    <a:lnTo>
                      <a:pt x="14" y="100"/>
                    </a:lnTo>
                    <a:lnTo>
                      <a:pt x="14" y="96"/>
                    </a:lnTo>
                    <a:lnTo>
                      <a:pt x="14" y="91"/>
                    </a:lnTo>
                    <a:lnTo>
                      <a:pt x="14" y="91"/>
                    </a:lnTo>
                    <a:lnTo>
                      <a:pt x="18" y="87"/>
                    </a:lnTo>
                    <a:lnTo>
                      <a:pt x="18" y="87"/>
                    </a:lnTo>
                    <a:lnTo>
                      <a:pt x="18" y="87"/>
                    </a:lnTo>
                    <a:lnTo>
                      <a:pt x="18" y="87"/>
                    </a:lnTo>
                    <a:lnTo>
                      <a:pt x="14" y="82"/>
                    </a:lnTo>
                    <a:lnTo>
                      <a:pt x="14" y="82"/>
                    </a:lnTo>
                    <a:lnTo>
                      <a:pt x="14" y="82"/>
                    </a:lnTo>
                    <a:lnTo>
                      <a:pt x="14" y="77"/>
                    </a:lnTo>
                    <a:lnTo>
                      <a:pt x="14" y="77"/>
                    </a:lnTo>
                    <a:lnTo>
                      <a:pt x="14" y="77"/>
                    </a:lnTo>
                    <a:lnTo>
                      <a:pt x="14" y="77"/>
                    </a:lnTo>
                    <a:lnTo>
                      <a:pt x="18" y="77"/>
                    </a:lnTo>
                    <a:lnTo>
                      <a:pt x="18" y="77"/>
                    </a:lnTo>
                    <a:lnTo>
                      <a:pt x="18" y="77"/>
                    </a:lnTo>
                    <a:lnTo>
                      <a:pt x="18" y="77"/>
                    </a:lnTo>
                    <a:lnTo>
                      <a:pt x="23" y="73"/>
                    </a:lnTo>
                    <a:lnTo>
                      <a:pt x="23" y="73"/>
                    </a:lnTo>
                    <a:lnTo>
                      <a:pt x="23" y="73"/>
                    </a:lnTo>
                    <a:lnTo>
                      <a:pt x="18" y="68"/>
                    </a:lnTo>
                    <a:lnTo>
                      <a:pt x="18" y="68"/>
                    </a:lnTo>
                    <a:lnTo>
                      <a:pt x="18" y="64"/>
                    </a:lnTo>
                    <a:lnTo>
                      <a:pt x="18" y="64"/>
                    </a:lnTo>
                    <a:lnTo>
                      <a:pt x="18" y="59"/>
                    </a:lnTo>
                    <a:lnTo>
                      <a:pt x="18" y="55"/>
                    </a:lnTo>
                    <a:lnTo>
                      <a:pt x="18" y="50"/>
                    </a:lnTo>
                    <a:lnTo>
                      <a:pt x="18" y="50"/>
                    </a:lnTo>
                    <a:lnTo>
                      <a:pt x="18" y="50"/>
                    </a:lnTo>
                    <a:lnTo>
                      <a:pt x="18" y="46"/>
                    </a:lnTo>
                    <a:lnTo>
                      <a:pt x="18" y="46"/>
                    </a:lnTo>
                    <a:lnTo>
                      <a:pt x="18" y="41"/>
                    </a:lnTo>
                    <a:lnTo>
                      <a:pt x="18" y="41"/>
                    </a:lnTo>
                    <a:lnTo>
                      <a:pt x="18" y="41"/>
                    </a:lnTo>
                    <a:lnTo>
                      <a:pt x="23" y="37"/>
                    </a:lnTo>
                    <a:lnTo>
                      <a:pt x="18" y="37"/>
                    </a:lnTo>
                    <a:lnTo>
                      <a:pt x="18" y="37"/>
                    </a:lnTo>
                    <a:lnTo>
                      <a:pt x="18" y="37"/>
                    </a:lnTo>
                    <a:lnTo>
                      <a:pt x="23" y="32"/>
                    </a:lnTo>
                    <a:lnTo>
                      <a:pt x="23" y="32"/>
                    </a:lnTo>
                    <a:lnTo>
                      <a:pt x="23" y="28"/>
                    </a:lnTo>
                    <a:lnTo>
                      <a:pt x="27" y="28"/>
                    </a:lnTo>
                    <a:lnTo>
                      <a:pt x="32" y="28"/>
                    </a:lnTo>
                    <a:lnTo>
                      <a:pt x="32" y="32"/>
                    </a:lnTo>
                    <a:lnTo>
                      <a:pt x="36" y="32"/>
                    </a:lnTo>
                    <a:lnTo>
                      <a:pt x="36" y="32"/>
                    </a:lnTo>
                    <a:lnTo>
                      <a:pt x="36" y="28"/>
                    </a:lnTo>
                    <a:lnTo>
                      <a:pt x="41" y="23"/>
                    </a:lnTo>
                    <a:lnTo>
                      <a:pt x="59" y="14"/>
                    </a:lnTo>
                    <a:lnTo>
                      <a:pt x="64" y="9"/>
                    </a:lnTo>
                    <a:lnTo>
                      <a:pt x="64" y="9"/>
                    </a:lnTo>
                    <a:lnTo>
                      <a:pt x="68" y="14"/>
                    </a:lnTo>
                    <a:lnTo>
                      <a:pt x="68" y="14"/>
                    </a:lnTo>
                    <a:lnTo>
                      <a:pt x="68" y="14"/>
                    </a:lnTo>
                    <a:lnTo>
                      <a:pt x="73" y="14"/>
                    </a:lnTo>
                    <a:lnTo>
                      <a:pt x="77" y="9"/>
                    </a:lnTo>
                    <a:lnTo>
                      <a:pt x="82" y="9"/>
                    </a:lnTo>
                    <a:lnTo>
                      <a:pt x="82" y="9"/>
                    </a:lnTo>
                    <a:lnTo>
                      <a:pt x="86" y="9"/>
                    </a:lnTo>
                    <a:lnTo>
                      <a:pt x="86" y="9"/>
                    </a:lnTo>
                    <a:lnTo>
                      <a:pt x="91" y="9"/>
                    </a:lnTo>
                    <a:lnTo>
                      <a:pt x="91" y="9"/>
                    </a:lnTo>
                    <a:lnTo>
                      <a:pt x="91" y="9"/>
                    </a:lnTo>
                    <a:lnTo>
                      <a:pt x="91" y="5"/>
                    </a:lnTo>
                    <a:lnTo>
                      <a:pt x="91" y="5"/>
                    </a:lnTo>
                    <a:lnTo>
                      <a:pt x="91" y="5"/>
                    </a:lnTo>
                    <a:lnTo>
                      <a:pt x="100" y="0"/>
                    </a:lnTo>
                    <a:lnTo>
                      <a:pt x="100" y="0"/>
                    </a:lnTo>
                    <a:lnTo>
                      <a:pt x="104" y="0"/>
                    </a:lnTo>
                    <a:lnTo>
                      <a:pt x="104" y="5"/>
                    </a:lnTo>
                    <a:lnTo>
                      <a:pt x="104" y="5"/>
                    </a:lnTo>
                    <a:lnTo>
                      <a:pt x="109" y="5"/>
                    </a:lnTo>
                    <a:lnTo>
                      <a:pt x="109" y="9"/>
                    </a:lnTo>
                    <a:lnTo>
                      <a:pt x="109" y="9"/>
                    </a:lnTo>
                    <a:lnTo>
                      <a:pt x="114" y="14"/>
                    </a:lnTo>
                    <a:lnTo>
                      <a:pt x="114" y="14"/>
                    </a:lnTo>
                    <a:lnTo>
                      <a:pt x="114" y="14"/>
                    </a:lnTo>
                    <a:lnTo>
                      <a:pt x="114" y="18"/>
                    </a:lnTo>
                    <a:lnTo>
                      <a:pt x="114" y="18"/>
                    </a:lnTo>
                    <a:lnTo>
                      <a:pt x="118" y="23"/>
                    </a:lnTo>
                    <a:lnTo>
                      <a:pt x="118" y="28"/>
                    </a:lnTo>
                    <a:lnTo>
                      <a:pt x="118" y="28"/>
                    </a:lnTo>
                    <a:lnTo>
                      <a:pt x="118" y="28"/>
                    </a:lnTo>
                    <a:lnTo>
                      <a:pt x="118" y="32"/>
                    </a:lnTo>
                    <a:lnTo>
                      <a:pt x="114" y="32"/>
                    </a:lnTo>
                    <a:lnTo>
                      <a:pt x="118" y="32"/>
                    </a:lnTo>
                    <a:lnTo>
                      <a:pt x="118" y="32"/>
                    </a:lnTo>
                    <a:lnTo>
                      <a:pt x="118" y="37"/>
                    </a:lnTo>
                    <a:lnTo>
                      <a:pt x="123" y="37"/>
                    </a:lnTo>
                    <a:lnTo>
                      <a:pt x="123" y="37"/>
                    </a:lnTo>
                    <a:lnTo>
                      <a:pt x="123" y="41"/>
                    </a:lnTo>
                    <a:lnTo>
                      <a:pt x="118" y="41"/>
                    </a:lnTo>
                    <a:lnTo>
                      <a:pt x="118" y="46"/>
                    </a:lnTo>
                    <a:lnTo>
                      <a:pt x="118" y="46"/>
                    </a:lnTo>
                    <a:lnTo>
                      <a:pt x="123" y="50"/>
                    </a:lnTo>
                    <a:lnTo>
                      <a:pt x="127" y="55"/>
                    </a:lnTo>
                    <a:lnTo>
                      <a:pt x="127" y="55"/>
                    </a:lnTo>
                    <a:lnTo>
                      <a:pt x="132" y="55"/>
                    </a:lnTo>
                    <a:lnTo>
                      <a:pt x="132" y="55"/>
                    </a:lnTo>
                    <a:lnTo>
                      <a:pt x="132" y="59"/>
                    </a:lnTo>
                    <a:lnTo>
                      <a:pt x="132" y="59"/>
                    </a:lnTo>
                    <a:lnTo>
                      <a:pt x="132" y="64"/>
                    </a:lnTo>
                    <a:lnTo>
                      <a:pt x="132" y="64"/>
                    </a:lnTo>
                    <a:lnTo>
                      <a:pt x="132" y="64"/>
                    </a:lnTo>
                    <a:lnTo>
                      <a:pt x="132" y="64"/>
                    </a:lnTo>
                    <a:lnTo>
                      <a:pt x="132" y="68"/>
                    </a:lnTo>
                    <a:lnTo>
                      <a:pt x="132" y="68"/>
                    </a:lnTo>
                    <a:lnTo>
                      <a:pt x="132" y="68"/>
                    </a:lnTo>
                    <a:lnTo>
                      <a:pt x="132" y="73"/>
                    </a:lnTo>
                    <a:lnTo>
                      <a:pt x="132" y="77"/>
                    </a:lnTo>
                    <a:lnTo>
                      <a:pt x="132" y="77"/>
                    </a:lnTo>
                    <a:lnTo>
                      <a:pt x="136" y="87"/>
                    </a:lnTo>
                    <a:lnTo>
                      <a:pt x="136" y="87"/>
                    </a:lnTo>
                    <a:lnTo>
                      <a:pt x="136" y="87"/>
                    </a:lnTo>
                    <a:lnTo>
                      <a:pt x="136" y="87"/>
                    </a:lnTo>
                    <a:lnTo>
                      <a:pt x="136" y="87"/>
                    </a:lnTo>
                    <a:lnTo>
                      <a:pt x="136" y="91"/>
                    </a:lnTo>
                    <a:lnTo>
                      <a:pt x="136" y="91"/>
                    </a:lnTo>
                    <a:lnTo>
                      <a:pt x="136" y="91"/>
                    </a:lnTo>
                    <a:lnTo>
                      <a:pt x="136" y="96"/>
                    </a:lnTo>
                    <a:lnTo>
                      <a:pt x="136" y="100"/>
                    </a:lnTo>
                    <a:lnTo>
                      <a:pt x="136" y="100"/>
                    </a:lnTo>
                    <a:lnTo>
                      <a:pt x="132" y="105"/>
                    </a:lnTo>
                    <a:lnTo>
                      <a:pt x="132" y="105"/>
                    </a:lnTo>
                    <a:lnTo>
                      <a:pt x="132" y="109"/>
                    </a:lnTo>
                    <a:lnTo>
                      <a:pt x="136" y="105"/>
                    </a:lnTo>
                    <a:lnTo>
                      <a:pt x="141" y="105"/>
                    </a:lnTo>
                    <a:lnTo>
                      <a:pt x="141" y="105"/>
                    </a:lnTo>
                    <a:lnTo>
                      <a:pt x="141" y="105"/>
                    </a:lnTo>
                    <a:lnTo>
                      <a:pt x="141" y="105"/>
                    </a:lnTo>
                    <a:lnTo>
                      <a:pt x="141" y="105"/>
                    </a:lnTo>
                    <a:lnTo>
                      <a:pt x="141" y="109"/>
                    </a:lnTo>
                    <a:lnTo>
                      <a:pt x="141" y="109"/>
                    </a:lnTo>
                    <a:lnTo>
                      <a:pt x="141" y="114"/>
                    </a:lnTo>
                    <a:lnTo>
                      <a:pt x="145" y="114"/>
                    </a:lnTo>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微软雅黑" panose="020B0503020204020204" pitchFamily="34" charset="-122"/>
                  <a:ea typeface="+mn-ea"/>
                  <a:cs typeface="+mn-cs"/>
                </a:endParaRPr>
              </a:p>
            </p:txBody>
          </p:sp>
          <p:sp>
            <p:nvSpPr>
              <p:cNvPr id="154" name="Freeform 52"/>
              <p:cNvSpPr/>
              <p:nvPr/>
            </p:nvSpPr>
            <p:spPr bwMode="auto">
              <a:xfrm>
                <a:off x="3435351" y="1987550"/>
                <a:ext cx="222250" cy="252412"/>
              </a:xfrm>
              <a:custGeom>
                <a:avLst/>
                <a:gdLst>
                  <a:gd name="T0" fmla="*/ 140 w 140"/>
                  <a:gd name="T1" fmla="*/ 9 h 159"/>
                  <a:gd name="T2" fmla="*/ 140 w 140"/>
                  <a:gd name="T3" fmla="*/ 14 h 159"/>
                  <a:gd name="T4" fmla="*/ 136 w 140"/>
                  <a:gd name="T5" fmla="*/ 14 h 159"/>
                  <a:gd name="T6" fmla="*/ 131 w 140"/>
                  <a:gd name="T7" fmla="*/ 23 h 159"/>
                  <a:gd name="T8" fmla="*/ 127 w 140"/>
                  <a:gd name="T9" fmla="*/ 32 h 159"/>
                  <a:gd name="T10" fmla="*/ 131 w 140"/>
                  <a:gd name="T11" fmla="*/ 37 h 159"/>
                  <a:gd name="T12" fmla="*/ 127 w 140"/>
                  <a:gd name="T13" fmla="*/ 37 h 159"/>
                  <a:gd name="T14" fmla="*/ 122 w 140"/>
                  <a:gd name="T15" fmla="*/ 41 h 159"/>
                  <a:gd name="T16" fmla="*/ 127 w 140"/>
                  <a:gd name="T17" fmla="*/ 46 h 159"/>
                  <a:gd name="T18" fmla="*/ 122 w 140"/>
                  <a:gd name="T19" fmla="*/ 55 h 159"/>
                  <a:gd name="T20" fmla="*/ 127 w 140"/>
                  <a:gd name="T21" fmla="*/ 59 h 159"/>
                  <a:gd name="T22" fmla="*/ 127 w 140"/>
                  <a:gd name="T23" fmla="*/ 68 h 159"/>
                  <a:gd name="T24" fmla="*/ 122 w 140"/>
                  <a:gd name="T25" fmla="*/ 68 h 159"/>
                  <a:gd name="T26" fmla="*/ 122 w 140"/>
                  <a:gd name="T27" fmla="*/ 73 h 159"/>
                  <a:gd name="T28" fmla="*/ 122 w 140"/>
                  <a:gd name="T29" fmla="*/ 77 h 159"/>
                  <a:gd name="T30" fmla="*/ 127 w 140"/>
                  <a:gd name="T31" fmla="*/ 77 h 159"/>
                  <a:gd name="T32" fmla="*/ 127 w 140"/>
                  <a:gd name="T33" fmla="*/ 86 h 159"/>
                  <a:gd name="T34" fmla="*/ 127 w 140"/>
                  <a:gd name="T35" fmla="*/ 96 h 159"/>
                  <a:gd name="T36" fmla="*/ 122 w 140"/>
                  <a:gd name="T37" fmla="*/ 91 h 159"/>
                  <a:gd name="T38" fmla="*/ 118 w 140"/>
                  <a:gd name="T39" fmla="*/ 86 h 159"/>
                  <a:gd name="T40" fmla="*/ 113 w 140"/>
                  <a:gd name="T41" fmla="*/ 82 h 159"/>
                  <a:gd name="T42" fmla="*/ 109 w 140"/>
                  <a:gd name="T43" fmla="*/ 77 h 159"/>
                  <a:gd name="T44" fmla="*/ 91 w 140"/>
                  <a:gd name="T45" fmla="*/ 86 h 159"/>
                  <a:gd name="T46" fmla="*/ 86 w 140"/>
                  <a:gd name="T47" fmla="*/ 82 h 159"/>
                  <a:gd name="T48" fmla="*/ 81 w 140"/>
                  <a:gd name="T49" fmla="*/ 82 h 159"/>
                  <a:gd name="T50" fmla="*/ 81 w 140"/>
                  <a:gd name="T51" fmla="*/ 91 h 159"/>
                  <a:gd name="T52" fmla="*/ 81 w 140"/>
                  <a:gd name="T53" fmla="*/ 96 h 159"/>
                  <a:gd name="T54" fmla="*/ 68 w 140"/>
                  <a:gd name="T55" fmla="*/ 123 h 159"/>
                  <a:gd name="T56" fmla="*/ 68 w 140"/>
                  <a:gd name="T57" fmla="*/ 145 h 159"/>
                  <a:gd name="T58" fmla="*/ 59 w 140"/>
                  <a:gd name="T59" fmla="*/ 150 h 159"/>
                  <a:gd name="T60" fmla="*/ 54 w 140"/>
                  <a:gd name="T61" fmla="*/ 159 h 159"/>
                  <a:gd name="T62" fmla="*/ 50 w 140"/>
                  <a:gd name="T63" fmla="*/ 159 h 159"/>
                  <a:gd name="T64" fmla="*/ 41 w 140"/>
                  <a:gd name="T65" fmla="*/ 155 h 159"/>
                  <a:gd name="T66" fmla="*/ 36 w 140"/>
                  <a:gd name="T67" fmla="*/ 145 h 159"/>
                  <a:gd name="T68" fmla="*/ 22 w 140"/>
                  <a:gd name="T69" fmla="*/ 145 h 159"/>
                  <a:gd name="T70" fmla="*/ 13 w 140"/>
                  <a:gd name="T71" fmla="*/ 136 h 159"/>
                  <a:gd name="T72" fmla="*/ 0 w 140"/>
                  <a:gd name="T73" fmla="*/ 127 h 159"/>
                  <a:gd name="T74" fmla="*/ 9 w 140"/>
                  <a:gd name="T75" fmla="*/ 123 h 159"/>
                  <a:gd name="T76" fmla="*/ 18 w 140"/>
                  <a:gd name="T77" fmla="*/ 109 h 159"/>
                  <a:gd name="T78" fmla="*/ 18 w 140"/>
                  <a:gd name="T79" fmla="*/ 96 h 159"/>
                  <a:gd name="T80" fmla="*/ 22 w 140"/>
                  <a:gd name="T81" fmla="*/ 86 h 159"/>
                  <a:gd name="T82" fmla="*/ 32 w 140"/>
                  <a:gd name="T83" fmla="*/ 73 h 159"/>
                  <a:gd name="T84" fmla="*/ 27 w 140"/>
                  <a:gd name="T85" fmla="*/ 64 h 159"/>
                  <a:gd name="T86" fmla="*/ 27 w 140"/>
                  <a:gd name="T87" fmla="*/ 50 h 159"/>
                  <a:gd name="T88" fmla="*/ 32 w 140"/>
                  <a:gd name="T89" fmla="*/ 46 h 159"/>
                  <a:gd name="T90" fmla="*/ 32 w 140"/>
                  <a:gd name="T91" fmla="*/ 41 h 159"/>
                  <a:gd name="T92" fmla="*/ 32 w 140"/>
                  <a:gd name="T93" fmla="*/ 32 h 159"/>
                  <a:gd name="T94" fmla="*/ 27 w 140"/>
                  <a:gd name="T95" fmla="*/ 18 h 159"/>
                  <a:gd name="T96" fmla="*/ 41 w 140"/>
                  <a:gd name="T97" fmla="*/ 9 h 159"/>
                  <a:gd name="T98" fmla="*/ 63 w 140"/>
                  <a:gd name="T99" fmla="*/ 14 h 159"/>
                  <a:gd name="T100" fmla="*/ 86 w 140"/>
                  <a:gd name="T101" fmla="*/ 18 h 159"/>
                  <a:gd name="T102" fmla="*/ 86 w 140"/>
                  <a:gd name="T103" fmla="*/ 23 h 159"/>
                  <a:gd name="T104" fmla="*/ 91 w 140"/>
                  <a:gd name="T105" fmla="*/ 32 h 159"/>
                  <a:gd name="T106" fmla="*/ 100 w 140"/>
                  <a:gd name="T107" fmla="*/ 28 h 159"/>
                  <a:gd name="T108" fmla="*/ 104 w 140"/>
                  <a:gd name="T109" fmla="*/ 23 h 159"/>
                  <a:gd name="T110" fmla="*/ 118 w 140"/>
                  <a:gd name="T111" fmla="*/ 23 h 159"/>
                  <a:gd name="T112" fmla="*/ 118 w 140"/>
                  <a:gd name="T113" fmla="*/ 18 h 159"/>
                  <a:gd name="T114" fmla="*/ 122 w 140"/>
                  <a:gd name="T115" fmla="*/ 14 h 159"/>
                  <a:gd name="T116" fmla="*/ 122 w 140"/>
                  <a:gd name="T117" fmla="*/ 5 h 159"/>
                  <a:gd name="T118" fmla="*/ 131 w 140"/>
                  <a:gd name="T119"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0" h="159">
                    <a:moveTo>
                      <a:pt x="131" y="5"/>
                    </a:moveTo>
                    <a:lnTo>
                      <a:pt x="131" y="5"/>
                    </a:lnTo>
                    <a:lnTo>
                      <a:pt x="136" y="5"/>
                    </a:lnTo>
                    <a:lnTo>
                      <a:pt x="136" y="5"/>
                    </a:lnTo>
                    <a:lnTo>
                      <a:pt x="140" y="9"/>
                    </a:lnTo>
                    <a:lnTo>
                      <a:pt x="140" y="18"/>
                    </a:lnTo>
                    <a:lnTo>
                      <a:pt x="140" y="18"/>
                    </a:lnTo>
                    <a:lnTo>
                      <a:pt x="140" y="18"/>
                    </a:lnTo>
                    <a:lnTo>
                      <a:pt x="140" y="18"/>
                    </a:lnTo>
                    <a:lnTo>
                      <a:pt x="140" y="14"/>
                    </a:lnTo>
                    <a:lnTo>
                      <a:pt x="136" y="14"/>
                    </a:lnTo>
                    <a:lnTo>
                      <a:pt x="136" y="14"/>
                    </a:lnTo>
                    <a:lnTo>
                      <a:pt x="136" y="14"/>
                    </a:lnTo>
                    <a:lnTo>
                      <a:pt x="136" y="14"/>
                    </a:lnTo>
                    <a:lnTo>
                      <a:pt x="136" y="14"/>
                    </a:lnTo>
                    <a:lnTo>
                      <a:pt x="131" y="14"/>
                    </a:lnTo>
                    <a:lnTo>
                      <a:pt x="131" y="14"/>
                    </a:lnTo>
                    <a:lnTo>
                      <a:pt x="131" y="18"/>
                    </a:lnTo>
                    <a:lnTo>
                      <a:pt x="131" y="18"/>
                    </a:lnTo>
                    <a:lnTo>
                      <a:pt x="131" y="23"/>
                    </a:lnTo>
                    <a:lnTo>
                      <a:pt x="131" y="23"/>
                    </a:lnTo>
                    <a:lnTo>
                      <a:pt x="131" y="23"/>
                    </a:lnTo>
                    <a:lnTo>
                      <a:pt x="131" y="23"/>
                    </a:lnTo>
                    <a:lnTo>
                      <a:pt x="127" y="28"/>
                    </a:lnTo>
                    <a:lnTo>
                      <a:pt x="127" y="32"/>
                    </a:lnTo>
                    <a:lnTo>
                      <a:pt x="127" y="32"/>
                    </a:lnTo>
                    <a:lnTo>
                      <a:pt x="127" y="32"/>
                    </a:lnTo>
                    <a:lnTo>
                      <a:pt x="127" y="32"/>
                    </a:lnTo>
                    <a:lnTo>
                      <a:pt x="131" y="37"/>
                    </a:lnTo>
                    <a:lnTo>
                      <a:pt x="131" y="37"/>
                    </a:lnTo>
                    <a:lnTo>
                      <a:pt x="131" y="37"/>
                    </a:lnTo>
                    <a:lnTo>
                      <a:pt x="131" y="41"/>
                    </a:lnTo>
                    <a:lnTo>
                      <a:pt x="131" y="37"/>
                    </a:lnTo>
                    <a:lnTo>
                      <a:pt x="127" y="37"/>
                    </a:lnTo>
                    <a:lnTo>
                      <a:pt x="127" y="37"/>
                    </a:lnTo>
                    <a:lnTo>
                      <a:pt x="127" y="37"/>
                    </a:lnTo>
                    <a:lnTo>
                      <a:pt x="127" y="41"/>
                    </a:lnTo>
                    <a:lnTo>
                      <a:pt x="127" y="41"/>
                    </a:lnTo>
                    <a:lnTo>
                      <a:pt x="122" y="41"/>
                    </a:lnTo>
                    <a:lnTo>
                      <a:pt x="122" y="41"/>
                    </a:lnTo>
                    <a:lnTo>
                      <a:pt x="122" y="46"/>
                    </a:lnTo>
                    <a:lnTo>
                      <a:pt x="122" y="46"/>
                    </a:lnTo>
                    <a:lnTo>
                      <a:pt x="122" y="46"/>
                    </a:lnTo>
                    <a:lnTo>
                      <a:pt x="122" y="46"/>
                    </a:lnTo>
                    <a:lnTo>
                      <a:pt x="127" y="46"/>
                    </a:lnTo>
                    <a:lnTo>
                      <a:pt x="127" y="46"/>
                    </a:lnTo>
                    <a:lnTo>
                      <a:pt x="127" y="50"/>
                    </a:lnTo>
                    <a:lnTo>
                      <a:pt x="127" y="50"/>
                    </a:lnTo>
                    <a:lnTo>
                      <a:pt x="127" y="50"/>
                    </a:lnTo>
                    <a:lnTo>
                      <a:pt x="122" y="55"/>
                    </a:lnTo>
                    <a:lnTo>
                      <a:pt x="122" y="59"/>
                    </a:lnTo>
                    <a:lnTo>
                      <a:pt x="122" y="59"/>
                    </a:lnTo>
                    <a:lnTo>
                      <a:pt x="127" y="59"/>
                    </a:lnTo>
                    <a:lnTo>
                      <a:pt x="127" y="59"/>
                    </a:lnTo>
                    <a:lnTo>
                      <a:pt x="127" y="59"/>
                    </a:lnTo>
                    <a:lnTo>
                      <a:pt x="131" y="64"/>
                    </a:lnTo>
                    <a:lnTo>
                      <a:pt x="131" y="64"/>
                    </a:lnTo>
                    <a:lnTo>
                      <a:pt x="127" y="68"/>
                    </a:lnTo>
                    <a:lnTo>
                      <a:pt x="127" y="68"/>
                    </a:lnTo>
                    <a:lnTo>
                      <a:pt x="127" y="68"/>
                    </a:lnTo>
                    <a:lnTo>
                      <a:pt x="127" y="64"/>
                    </a:lnTo>
                    <a:lnTo>
                      <a:pt x="127" y="64"/>
                    </a:lnTo>
                    <a:lnTo>
                      <a:pt x="122" y="68"/>
                    </a:lnTo>
                    <a:lnTo>
                      <a:pt x="122" y="68"/>
                    </a:lnTo>
                    <a:lnTo>
                      <a:pt x="122" y="68"/>
                    </a:lnTo>
                    <a:lnTo>
                      <a:pt x="127" y="73"/>
                    </a:lnTo>
                    <a:lnTo>
                      <a:pt x="127" y="73"/>
                    </a:lnTo>
                    <a:lnTo>
                      <a:pt x="127" y="73"/>
                    </a:lnTo>
                    <a:lnTo>
                      <a:pt x="122" y="73"/>
                    </a:lnTo>
                    <a:lnTo>
                      <a:pt x="122" y="73"/>
                    </a:lnTo>
                    <a:lnTo>
                      <a:pt x="122" y="73"/>
                    </a:lnTo>
                    <a:lnTo>
                      <a:pt x="122" y="77"/>
                    </a:lnTo>
                    <a:lnTo>
                      <a:pt x="122" y="77"/>
                    </a:lnTo>
                    <a:lnTo>
                      <a:pt x="122" y="77"/>
                    </a:lnTo>
                    <a:lnTo>
                      <a:pt x="122" y="77"/>
                    </a:lnTo>
                    <a:lnTo>
                      <a:pt x="122" y="77"/>
                    </a:lnTo>
                    <a:lnTo>
                      <a:pt x="127" y="77"/>
                    </a:lnTo>
                    <a:lnTo>
                      <a:pt x="127" y="77"/>
                    </a:lnTo>
                    <a:lnTo>
                      <a:pt x="131" y="77"/>
                    </a:lnTo>
                    <a:lnTo>
                      <a:pt x="127" y="77"/>
                    </a:lnTo>
                    <a:lnTo>
                      <a:pt x="127" y="77"/>
                    </a:lnTo>
                    <a:lnTo>
                      <a:pt x="127" y="77"/>
                    </a:lnTo>
                    <a:lnTo>
                      <a:pt x="127" y="82"/>
                    </a:lnTo>
                    <a:lnTo>
                      <a:pt x="127" y="82"/>
                    </a:lnTo>
                    <a:lnTo>
                      <a:pt x="127" y="86"/>
                    </a:lnTo>
                    <a:lnTo>
                      <a:pt x="127" y="86"/>
                    </a:lnTo>
                    <a:lnTo>
                      <a:pt x="131" y="91"/>
                    </a:lnTo>
                    <a:lnTo>
                      <a:pt x="127" y="91"/>
                    </a:lnTo>
                    <a:lnTo>
                      <a:pt x="127" y="96"/>
                    </a:lnTo>
                    <a:lnTo>
                      <a:pt x="127" y="96"/>
                    </a:lnTo>
                    <a:lnTo>
                      <a:pt x="122" y="91"/>
                    </a:lnTo>
                    <a:lnTo>
                      <a:pt x="122" y="91"/>
                    </a:lnTo>
                    <a:lnTo>
                      <a:pt x="122" y="91"/>
                    </a:lnTo>
                    <a:lnTo>
                      <a:pt x="122" y="91"/>
                    </a:lnTo>
                    <a:lnTo>
                      <a:pt x="122" y="91"/>
                    </a:lnTo>
                    <a:lnTo>
                      <a:pt x="122" y="91"/>
                    </a:lnTo>
                    <a:lnTo>
                      <a:pt x="122" y="86"/>
                    </a:lnTo>
                    <a:lnTo>
                      <a:pt x="122" y="86"/>
                    </a:lnTo>
                    <a:lnTo>
                      <a:pt x="122" y="86"/>
                    </a:lnTo>
                    <a:lnTo>
                      <a:pt x="118" y="86"/>
                    </a:lnTo>
                    <a:lnTo>
                      <a:pt x="118" y="86"/>
                    </a:lnTo>
                    <a:lnTo>
                      <a:pt x="118" y="82"/>
                    </a:lnTo>
                    <a:lnTo>
                      <a:pt x="118" y="82"/>
                    </a:lnTo>
                    <a:lnTo>
                      <a:pt x="118" y="82"/>
                    </a:lnTo>
                    <a:lnTo>
                      <a:pt x="113" y="82"/>
                    </a:lnTo>
                    <a:lnTo>
                      <a:pt x="113" y="82"/>
                    </a:lnTo>
                    <a:lnTo>
                      <a:pt x="113" y="82"/>
                    </a:lnTo>
                    <a:lnTo>
                      <a:pt x="113" y="82"/>
                    </a:lnTo>
                    <a:lnTo>
                      <a:pt x="109" y="77"/>
                    </a:lnTo>
                    <a:lnTo>
                      <a:pt x="109" y="77"/>
                    </a:lnTo>
                    <a:lnTo>
                      <a:pt x="104" y="77"/>
                    </a:lnTo>
                    <a:lnTo>
                      <a:pt x="95" y="77"/>
                    </a:lnTo>
                    <a:lnTo>
                      <a:pt x="95" y="82"/>
                    </a:lnTo>
                    <a:lnTo>
                      <a:pt x="91" y="82"/>
                    </a:lnTo>
                    <a:lnTo>
                      <a:pt x="91" y="86"/>
                    </a:lnTo>
                    <a:lnTo>
                      <a:pt x="91" y="86"/>
                    </a:lnTo>
                    <a:lnTo>
                      <a:pt x="91" y="86"/>
                    </a:lnTo>
                    <a:lnTo>
                      <a:pt x="91" y="86"/>
                    </a:lnTo>
                    <a:lnTo>
                      <a:pt x="91" y="86"/>
                    </a:lnTo>
                    <a:lnTo>
                      <a:pt x="86" y="82"/>
                    </a:lnTo>
                    <a:lnTo>
                      <a:pt x="86" y="82"/>
                    </a:lnTo>
                    <a:lnTo>
                      <a:pt x="86" y="82"/>
                    </a:lnTo>
                    <a:lnTo>
                      <a:pt x="86" y="82"/>
                    </a:lnTo>
                    <a:lnTo>
                      <a:pt x="81" y="82"/>
                    </a:lnTo>
                    <a:lnTo>
                      <a:pt x="81" y="82"/>
                    </a:lnTo>
                    <a:lnTo>
                      <a:pt x="81" y="86"/>
                    </a:lnTo>
                    <a:lnTo>
                      <a:pt x="77" y="86"/>
                    </a:lnTo>
                    <a:lnTo>
                      <a:pt x="77" y="91"/>
                    </a:lnTo>
                    <a:lnTo>
                      <a:pt x="77" y="91"/>
                    </a:lnTo>
                    <a:lnTo>
                      <a:pt x="81" y="91"/>
                    </a:lnTo>
                    <a:lnTo>
                      <a:pt x="81" y="91"/>
                    </a:lnTo>
                    <a:lnTo>
                      <a:pt x="81" y="91"/>
                    </a:lnTo>
                    <a:lnTo>
                      <a:pt x="81" y="91"/>
                    </a:lnTo>
                    <a:lnTo>
                      <a:pt x="81" y="91"/>
                    </a:lnTo>
                    <a:lnTo>
                      <a:pt x="81" y="96"/>
                    </a:lnTo>
                    <a:lnTo>
                      <a:pt x="77" y="96"/>
                    </a:lnTo>
                    <a:lnTo>
                      <a:pt x="77" y="100"/>
                    </a:lnTo>
                    <a:lnTo>
                      <a:pt x="72" y="105"/>
                    </a:lnTo>
                    <a:lnTo>
                      <a:pt x="68" y="109"/>
                    </a:lnTo>
                    <a:lnTo>
                      <a:pt x="68" y="123"/>
                    </a:lnTo>
                    <a:lnTo>
                      <a:pt x="63" y="127"/>
                    </a:lnTo>
                    <a:lnTo>
                      <a:pt x="63" y="136"/>
                    </a:lnTo>
                    <a:lnTo>
                      <a:pt x="68" y="145"/>
                    </a:lnTo>
                    <a:lnTo>
                      <a:pt x="68" y="145"/>
                    </a:lnTo>
                    <a:lnTo>
                      <a:pt x="68" y="145"/>
                    </a:lnTo>
                    <a:lnTo>
                      <a:pt x="59" y="145"/>
                    </a:lnTo>
                    <a:lnTo>
                      <a:pt x="59" y="145"/>
                    </a:lnTo>
                    <a:lnTo>
                      <a:pt x="59" y="145"/>
                    </a:lnTo>
                    <a:lnTo>
                      <a:pt x="59" y="145"/>
                    </a:lnTo>
                    <a:lnTo>
                      <a:pt x="59" y="150"/>
                    </a:lnTo>
                    <a:lnTo>
                      <a:pt x="59" y="150"/>
                    </a:lnTo>
                    <a:lnTo>
                      <a:pt x="59" y="155"/>
                    </a:lnTo>
                    <a:lnTo>
                      <a:pt x="59" y="155"/>
                    </a:lnTo>
                    <a:lnTo>
                      <a:pt x="59" y="159"/>
                    </a:lnTo>
                    <a:lnTo>
                      <a:pt x="54" y="159"/>
                    </a:lnTo>
                    <a:lnTo>
                      <a:pt x="50" y="159"/>
                    </a:lnTo>
                    <a:lnTo>
                      <a:pt x="50" y="159"/>
                    </a:lnTo>
                    <a:lnTo>
                      <a:pt x="50" y="159"/>
                    </a:lnTo>
                    <a:lnTo>
                      <a:pt x="50" y="159"/>
                    </a:lnTo>
                    <a:lnTo>
                      <a:pt x="50" y="159"/>
                    </a:lnTo>
                    <a:lnTo>
                      <a:pt x="45" y="159"/>
                    </a:lnTo>
                    <a:lnTo>
                      <a:pt x="41" y="155"/>
                    </a:lnTo>
                    <a:lnTo>
                      <a:pt x="41" y="155"/>
                    </a:lnTo>
                    <a:lnTo>
                      <a:pt x="41" y="155"/>
                    </a:lnTo>
                    <a:lnTo>
                      <a:pt x="41" y="155"/>
                    </a:lnTo>
                    <a:lnTo>
                      <a:pt x="41" y="150"/>
                    </a:lnTo>
                    <a:lnTo>
                      <a:pt x="41" y="150"/>
                    </a:lnTo>
                    <a:lnTo>
                      <a:pt x="41" y="145"/>
                    </a:lnTo>
                    <a:lnTo>
                      <a:pt x="36" y="145"/>
                    </a:lnTo>
                    <a:lnTo>
                      <a:pt x="36" y="145"/>
                    </a:lnTo>
                    <a:lnTo>
                      <a:pt x="32" y="145"/>
                    </a:lnTo>
                    <a:lnTo>
                      <a:pt x="32" y="141"/>
                    </a:lnTo>
                    <a:lnTo>
                      <a:pt x="22" y="145"/>
                    </a:lnTo>
                    <a:lnTo>
                      <a:pt x="22" y="145"/>
                    </a:lnTo>
                    <a:lnTo>
                      <a:pt x="22" y="145"/>
                    </a:lnTo>
                    <a:lnTo>
                      <a:pt x="22" y="141"/>
                    </a:lnTo>
                    <a:lnTo>
                      <a:pt x="18" y="141"/>
                    </a:lnTo>
                    <a:lnTo>
                      <a:pt x="18" y="141"/>
                    </a:lnTo>
                    <a:lnTo>
                      <a:pt x="18" y="136"/>
                    </a:lnTo>
                    <a:lnTo>
                      <a:pt x="13" y="136"/>
                    </a:lnTo>
                    <a:lnTo>
                      <a:pt x="9" y="136"/>
                    </a:lnTo>
                    <a:lnTo>
                      <a:pt x="4" y="136"/>
                    </a:lnTo>
                    <a:lnTo>
                      <a:pt x="4" y="136"/>
                    </a:lnTo>
                    <a:lnTo>
                      <a:pt x="0" y="136"/>
                    </a:lnTo>
                    <a:lnTo>
                      <a:pt x="0" y="127"/>
                    </a:lnTo>
                    <a:lnTo>
                      <a:pt x="0" y="123"/>
                    </a:lnTo>
                    <a:lnTo>
                      <a:pt x="0" y="123"/>
                    </a:lnTo>
                    <a:lnTo>
                      <a:pt x="0" y="123"/>
                    </a:lnTo>
                    <a:lnTo>
                      <a:pt x="4" y="123"/>
                    </a:lnTo>
                    <a:lnTo>
                      <a:pt x="9" y="123"/>
                    </a:lnTo>
                    <a:lnTo>
                      <a:pt x="9" y="123"/>
                    </a:lnTo>
                    <a:lnTo>
                      <a:pt x="9" y="118"/>
                    </a:lnTo>
                    <a:lnTo>
                      <a:pt x="13" y="114"/>
                    </a:lnTo>
                    <a:lnTo>
                      <a:pt x="13" y="114"/>
                    </a:lnTo>
                    <a:lnTo>
                      <a:pt x="18" y="109"/>
                    </a:lnTo>
                    <a:lnTo>
                      <a:pt x="18" y="109"/>
                    </a:lnTo>
                    <a:lnTo>
                      <a:pt x="18" y="105"/>
                    </a:lnTo>
                    <a:lnTo>
                      <a:pt x="18" y="105"/>
                    </a:lnTo>
                    <a:lnTo>
                      <a:pt x="18" y="100"/>
                    </a:lnTo>
                    <a:lnTo>
                      <a:pt x="18" y="96"/>
                    </a:lnTo>
                    <a:lnTo>
                      <a:pt x="18" y="96"/>
                    </a:lnTo>
                    <a:lnTo>
                      <a:pt x="18" y="91"/>
                    </a:lnTo>
                    <a:lnTo>
                      <a:pt x="22" y="91"/>
                    </a:lnTo>
                    <a:lnTo>
                      <a:pt x="22" y="86"/>
                    </a:lnTo>
                    <a:lnTo>
                      <a:pt x="22" y="86"/>
                    </a:lnTo>
                    <a:lnTo>
                      <a:pt x="27" y="82"/>
                    </a:lnTo>
                    <a:lnTo>
                      <a:pt x="27" y="82"/>
                    </a:lnTo>
                    <a:lnTo>
                      <a:pt x="27" y="82"/>
                    </a:lnTo>
                    <a:lnTo>
                      <a:pt x="27" y="77"/>
                    </a:lnTo>
                    <a:lnTo>
                      <a:pt x="32" y="73"/>
                    </a:lnTo>
                    <a:lnTo>
                      <a:pt x="32" y="73"/>
                    </a:lnTo>
                    <a:lnTo>
                      <a:pt x="32" y="68"/>
                    </a:lnTo>
                    <a:lnTo>
                      <a:pt x="27" y="68"/>
                    </a:lnTo>
                    <a:lnTo>
                      <a:pt x="27" y="68"/>
                    </a:lnTo>
                    <a:lnTo>
                      <a:pt x="27" y="64"/>
                    </a:lnTo>
                    <a:lnTo>
                      <a:pt x="27" y="64"/>
                    </a:lnTo>
                    <a:lnTo>
                      <a:pt x="27" y="59"/>
                    </a:lnTo>
                    <a:lnTo>
                      <a:pt x="27" y="55"/>
                    </a:lnTo>
                    <a:lnTo>
                      <a:pt x="27" y="50"/>
                    </a:lnTo>
                    <a:lnTo>
                      <a:pt x="27" y="50"/>
                    </a:lnTo>
                    <a:lnTo>
                      <a:pt x="27" y="50"/>
                    </a:lnTo>
                    <a:lnTo>
                      <a:pt x="27" y="46"/>
                    </a:lnTo>
                    <a:lnTo>
                      <a:pt x="27" y="46"/>
                    </a:lnTo>
                    <a:lnTo>
                      <a:pt x="27" y="50"/>
                    </a:lnTo>
                    <a:lnTo>
                      <a:pt x="32" y="46"/>
                    </a:lnTo>
                    <a:lnTo>
                      <a:pt x="32" y="46"/>
                    </a:lnTo>
                    <a:lnTo>
                      <a:pt x="32" y="46"/>
                    </a:lnTo>
                    <a:lnTo>
                      <a:pt x="32" y="46"/>
                    </a:lnTo>
                    <a:lnTo>
                      <a:pt x="32" y="41"/>
                    </a:lnTo>
                    <a:lnTo>
                      <a:pt x="32" y="41"/>
                    </a:lnTo>
                    <a:lnTo>
                      <a:pt x="32" y="37"/>
                    </a:lnTo>
                    <a:lnTo>
                      <a:pt x="32" y="37"/>
                    </a:lnTo>
                    <a:lnTo>
                      <a:pt x="32" y="32"/>
                    </a:lnTo>
                    <a:lnTo>
                      <a:pt x="32" y="32"/>
                    </a:lnTo>
                    <a:lnTo>
                      <a:pt x="32" y="32"/>
                    </a:lnTo>
                    <a:lnTo>
                      <a:pt x="32" y="28"/>
                    </a:lnTo>
                    <a:lnTo>
                      <a:pt x="27" y="23"/>
                    </a:lnTo>
                    <a:lnTo>
                      <a:pt x="27" y="18"/>
                    </a:lnTo>
                    <a:lnTo>
                      <a:pt x="22" y="18"/>
                    </a:lnTo>
                    <a:lnTo>
                      <a:pt x="27" y="18"/>
                    </a:lnTo>
                    <a:lnTo>
                      <a:pt x="27" y="18"/>
                    </a:lnTo>
                    <a:lnTo>
                      <a:pt x="27" y="18"/>
                    </a:lnTo>
                    <a:lnTo>
                      <a:pt x="36" y="14"/>
                    </a:lnTo>
                    <a:lnTo>
                      <a:pt x="41" y="14"/>
                    </a:lnTo>
                    <a:lnTo>
                      <a:pt x="41" y="9"/>
                    </a:lnTo>
                    <a:lnTo>
                      <a:pt x="45" y="9"/>
                    </a:lnTo>
                    <a:lnTo>
                      <a:pt x="45" y="9"/>
                    </a:lnTo>
                    <a:lnTo>
                      <a:pt x="50" y="9"/>
                    </a:lnTo>
                    <a:lnTo>
                      <a:pt x="54" y="9"/>
                    </a:lnTo>
                    <a:lnTo>
                      <a:pt x="63" y="14"/>
                    </a:lnTo>
                    <a:lnTo>
                      <a:pt x="68" y="18"/>
                    </a:lnTo>
                    <a:lnTo>
                      <a:pt x="72" y="18"/>
                    </a:lnTo>
                    <a:lnTo>
                      <a:pt x="72" y="18"/>
                    </a:lnTo>
                    <a:lnTo>
                      <a:pt x="81" y="18"/>
                    </a:lnTo>
                    <a:lnTo>
                      <a:pt x="86" y="18"/>
                    </a:lnTo>
                    <a:lnTo>
                      <a:pt x="86" y="18"/>
                    </a:lnTo>
                    <a:lnTo>
                      <a:pt x="86" y="18"/>
                    </a:lnTo>
                    <a:lnTo>
                      <a:pt x="86" y="18"/>
                    </a:lnTo>
                    <a:lnTo>
                      <a:pt x="86" y="18"/>
                    </a:lnTo>
                    <a:lnTo>
                      <a:pt x="86" y="23"/>
                    </a:lnTo>
                    <a:lnTo>
                      <a:pt x="86" y="23"/>
                    </a:lnTo>
                    <a:lnTo>
                      <a:pt x="86" y="23"/>
                    </a:lnTo>
                    <a:lnTo>
                      <a:pt x="86" y="28"/>
                    </a:lnTo>
                    <a:lnTo>
                      <a:pt x="86" y="28"/>
                    </a:lnTo>
                    <a:lnTo>
                      <a:pt x="91" y="32"/>
                    </a:lnTo>
                    <a:lnTo>
                      <a:pt x="95" y="32"/>
                    </a:lnTo>
                    <a:lnTo>
                      <a:pt x="95" y="32"/>
                    </a:lnTo>
                    <a:lnTo>
                      <a:pt x="95" y="32"/>
                    </a:lnTo>
                    <a:lnTo>
                      <a:pt x="100" y="32"/>
                    </a:lnTo>
                    <a:lnTo>
                      <a:pt x="100" y="28"/>
                    </a:lnTo>
                    <a:lnTo>
                      <a:pt x="104" y="28"/>
                    </a:lnTo>
                    <a:lnTo>
                      <a:pt x="104" y="28"/>
                    </a:lnTo>
                    <a:lnTo>
                      <a:pt x="104" y="28"/>
                    </a:lnTo>
                    <a:lnTo>
                      <a:pt x="104" y="28"/>
                    </a:lnTo>
                    <a:lnTo>
                      <a:pt x="104" y="23"/>
                    </a:lnTo>
                    <a:lnTo>
                      <a:pt x="109" y="28"/>
                    </a:lnTo>
                    <a:lnTo>
                      <a:pt x="109" y="28"/>
                    </a:lnTo>
                    <a:lnTo>
                      <a:pt x="113" y="28"/>
                    </a:lnTo>
                    <a:lnTo>
                      <a:pt x="113" y="28"/>
                    </a:lnTo>
                    <a:lnTo>
                      <a:pt x="118" y="23"/>
                    </a:lnTo>
                    <a:lnTo>
                      <a:pt x="118" y="23"/>
                    </a:lnTo>
                    <a:lnTo>
                      <a:pt x="118" y="23"/>
                    </a:lnTo>
                    <a:lnTo>
                      <a:pt x="118" y="23"/>
                    </a:lnTo>
                    <a:lnTo>
                      <a:pt x="118" y="18"/>
                    </a:lnTo>
                    <a:lnTo>
                      <a:pt x="118" y="18"/>
                    </a:lnTo>
                    <a:lnTo>
                      <a:pt x="118" y="18"/>
                    </a:lnTo>
                    <a:lnTo>
                      <a:pt x="118" y="14"/>
                    </a:lnTo>
                    <a:lnTo>
                      <a:pt x="118" y="14"/>
                    </a:lnTo>
                    <a:lnTo>
                      <a:pt x="122" y="14"/>
                    </a:lnTo>
                    <a:lnTo>
                      <a:pt x="122" y="14"/>
                    </a:lnTo>
                    <a:lnTo>
                      <a:pt x="122" y="14"/>
                    </a:lnTo>
                    <a:lnTo>
                      <a:pt x="122" y="9"/>
                    </a:lnTo>
                    <a:lnTo>
                      <a:pt x="122" y="9"/>
                    </a:lnTo>
                    <a:lnTo>
                      <a:pt x="122" y="9"/>
                    </a:lnTo>
                    <a:lnTo>
                      <a:pt x="122" y="5"/>
                    </a:lnTo>
                    <a:lnTo>
                      <a:pt x="122" y="5"/>
                    </a:lnTo>
                    <a:lnTo>
                      <a:pt x="122" y="0"/>
                    </a:lnTo>
                    <a:lnTo>
                      <a:pt x="127" y="0"/>
                    </a:lnTo>
                    <a:lnTo>
                      <a:pt x="127" y="0"/>
                    </a:lnTo>
                    <a:lnTo>
                      <a:pt x="131" y="0"/>
                    </a:lnTo>
                    <a:lnTo>
                      <a:pt x="131" y="5"/>
                    </a:lnTo>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微软雅黑" panose="020B0503020204020204" pitchFamily="34" charset="-122"/>
                  <a:ea typeface="+mn-ea"/>
                  <a:cs typeface="+mn-cs"/>
                </a:endParaRPr>
              </a:p>
            </p:txBody>
          </p:sp>
          <p:sp>
            <p:nvSpPr>
              <p:cNvPr id="155" name="Freeform 53"/>
              <p:cNvSpPr>
                <a:spLocks noEditPoints="1"/>
              </p:cNvSpPr>
              <p:nvPr/>
            </p:nvSpPr>
            <p:spPr bwMode="auto">
              <a:xfrm>
                <a:off x="2989263" y="2081213"/>
                <a:ext cx="373063" cy="368300"/>
              </a:xfrm>
              <a:custGeom>
                <a:avLst/>
                <a:gdLst>
                  <a:gd name="T0" fmla="*/ 9 w 235"/>
                  <a:gd name="T1" fmla="*/ 209 h 232"/>
                  <a:gd name="T2" fmla="*/ 22 w 235"/>
                  <a:gd name="T3" fmla="*/ 218 h 232"/>
                  <a:gd name="T4" fmla="*/ 27 w 235"/>
                  <a:gd name="T5" fmla="*/ 209 h 232"/>
                  <a:gd name="T6" fmla="*/ 31 w 235"/>
                  <a:gd name="T7" fmla="*/ 209 h 232"/>
                  <a:gd name="T8" fmla="*/ 36 w 235"/>
                  <a:gd name="T9" fmla="*/ 209 h 232"/>
                  <a:gd name="T10" fmla="*/ 40 w 235"/>
                  <a:gd name="T11" fmla="*/ 213 h 232"/>
                  <a:gd name="T12" fmla="*/ 45 w 235"/>
                  <a:gd name="T13" fmla="*/ 223 h 232"/>
                  <a:gd name="T14" fmla="*/ 59 w 235"/>
                  <a:gd name="T15" fmla="*/ 218 h 232"/>
                  <a:gd name="T16" fmla="*/ 63 w 235"/>
                  <a:gd name="T17" fmla="*/ 218 h 232"/>
                  <a:gd name="T18" fmla="*/ 72 w 235"/>
                  <a:gd name="T19" fmla="*/ 213 h 232"/>
                  <a:gd name="T20" fmla="*/ 81 w 235"/>
                  <a:gd name="T21" fmla="*/ 200 h 232"/>
                  <a:gd name="T22" fmla="*/ 95 w 235"/>
                  <a:gd name="T23" fmla="*/ 195 h 232"/>
                  <a:gd name="T24" fmla="*/ 99 w 235"/>
                  <a:gd name="T25" fmla="*/ 209 h 232"/>
                  <a:gd name="T26" fmla="*/ 113 w 235"/>
                  <a:gd name="T27" fmla="*/ 218 h 232"/>
                  <a:gd name="T28" fmla="*/ 118 w 235"/>
                  <a:gd name="T29" fmla="*/ 232 h 232"/>
                  <a:gd name="T30" fmla="*/ 127 w 235"/>
                  <a:gd name="T31" fmla="*/ 223 h 232"/>
                  <a:gd name="T32" fmla="*/ 136 w 235"/>
                  <a:gd name="T33" fmla="*/ 218 h 232"/>
                  <a:gd name="T34" fmla="*/ 140 w 235"/>
                  <a:gd name="T35" fmla="*/ 209 h 232"/>
                  <a:gd name="T36" fmla="*/ 149 w 235"/>
                  <a:gd name="T37" fmla="*/ 200 h 232"/>
                  <a:gd name="T38" fmla="*/ 154 w 235"/>
                  <a:gd name="T39" fmla="*/ 195 h 232"/>
                  <a:gd name="T40" fmla="*/ 158 w 235"/>
                  <a:gd name="T41" fmla="*/ 200 h 232"/>
                  <a:gd name="T42" fmla="*/ 163 w 235"/>
                  <a:gd name="T43" fmla="*/ 200 h 232"/>
                  <a:gd name="T44" fmla="*/ 167 w 235"/>
                  <a:gd name="T45" fmla="*/ 204 h 232"/>
                  <a:gd name="T46" fmla="*/ 172 w 235"/>
                  <a:gd name="T47" fmla="*/ 195 h 232"/>
                  <a:gd name="T48" fmla="*/ 172 w 235"/>
                  <a:gd name="T49" fmla="*/ 182 h 232"/>
                  <a:gd name="T50" fmla="*/ 163 w 235"/>
                  <a:gd name="T51" fmla="*/ 177 h 232"/>
                  <a:gd name="T52" fmla="*/ 167 w 235"/>
                  <a:gd name="T53" fmla="*/ 164 h 232"/>
                  <a:gd name="T54" fmla="*/ 167 w 235"/>
                  <a:gd name="T55" fmla="*/ 150 h 232"/>
                  <a:gd name="T56" fmla="*/ 167 w 235"/>
                  <a:gd name="T57" fmla="*/ 141 h 232"/>
                  <a:gd name="T58" fmla="*/ 186 w 235"/>
                  <a:gd name="T59" fmla="*/ 141 h 232"/>
                  <a:gd name="T60" fmla="*/ 195 w 235"/>
                  <a:gd name="T61" fmla="*/ 136 h 232"/>
                  <a:gd name="T62" fmla="*/ 204 w 235"/>
                  <a:gd name="T63" fmla="*/ 136 h 232"/>
                  <a:gd name="T64" fmla="*/ 204 w 235"/>
                  <a:gd name="T65" fmla="*/ 123 h 232"/>
                  <a:gd name="T66" fmla="*/ 208 w 235"/>
                  <a:gd name="T67" fmla="*/ 114 h 232"/>
                  <a:gd name="T68" fmla="*/ 217 w 235"/>
                  <a:gd name="T69" fmla="*/ 91 h 232"/>
                  <a:gd name="T70" fmla="*/ 213 w 235"/>
                  <a:gd name="T71" fmla="*/ 77 h 232"/>
                  <a:gd name="T72" fmla="*/ 213 w 235"/>
                  <a:gd name="T73" fmla="*/ 68 h 232"/>
                  <a:gd name="T74" fmla="*/ 222 w 235"/>
                  <a:gd name="T75" fmla="*/ 46 h 232"/>
                  <a:gd name="T76" fmla="*/ 231 w 235"/>
                  <a:gd name="T77" fmla="*/ 46 h 232"/>
                  <a:gd name="T78" fmla="*/ 235 w 235"/>
                  <a:gd name="T79" fmla="*/ 32 h 232"/>
                  <a:gd name="T80" fmla="*/ 231 w 235"/>
                  <a:gd name="T81" fmla="*/ 27 h 232"/>
                  <a:gd name="T82" fmla="*/ 222 w 235"/>
                  <a:gd name="T83" fmla="*/ 23 h 232"/>
                  <a:gd name="T84" fmla="*/ 222 w 235"/>
                  <a:gd name="T85" fmla="*/ 9 h 232"/>
                  <a:gd name="T86" fmla="*/ 217 w 235"/>
                  <a:gd name="T87" fmla="*/ 5 h 232"/>
                  <a:gd name="T88" fmla="*/ 195 w 235"/>
                  <a:gd name="T89" fmla="*/ 18 h 232"/>
                  <a:gd name="T90" fmla="*/ 181 w 235"/>
                  <a:gd name="T91" fmla="*/ 64 h 232"/>
                  <a:gd name="T92" fmla="*/ 122 w 235"/>
                  <a:gd name="T93" fmla="*/ 118 h 232"/>
                  <a:gd name="T94" fmla="*/ 104 w 235"/>
                  <a:gd name="T95" fmla="*/ 141 h 232"/>
                  <a:gd name="T96" fmla="*/ 68 w 235"/>
                  <a:gd name="T97" fmla="*/ 173 h 232"/>
                  <a:gd name="T98" fmla="*/ 45 w 235"/>
                  <a:gd name="T99" fmla="*/ 182 h 232"/>
                  <a:gd name="T100" fmla="*/ 0 w 235"/>
                  <a:gd name="T101" fmla="*/ 200 h 232"/>
                  <a:gd name="T102" fmla="*/ 68 w 235"/>
                  <a:gd name="T103" fmla="*/ 91 h 232"/>
                  <a:gd name="T104" fmla="*/ 72 w 235"/>
                  <a:gd name="T105" fmla="*/ 86 h 232"/>
                  <a:gd name="T106" fmla="*/ 77 w 235"/>
                  <a:gd name="T107" fmla="*/ 68 h 232"/>
                  <a:gd name="T108" fmla="*/ 68 w 235"/>
                  <a:gd name="T109" fmla="*/ 59 h 232"/>
                  <a:gd name="T110" fmla="*/ 81 w 235"/>
                  <a:gd name="T111" fmla="*/ 46 h 232"/>
                  <a:gd name="T112" fmla="*/ 95 w 235"/>
                  <a:gd name="T113" fmla="*/ 27 h 232"/>
                  <a:gd name="T114" fmla="*/ 95 w 235"/>
                  <a:gd name="T115" fmla="*/ 41 h 232"/>
                  <a:gd name="T116" fmla="*/ 90 w 235"/>
                  <a:gd name="T117" fmla="*/ 64 h 232"/>
                  <a:gd name="T118" fmla="*/ 104 w 235"/>
                  <a:gd name="T119" fmla="*/ 59 h 232"/>
                  <a:gd name="T120" fmla="*/ 95 w 235"/>
                  <a:gd name="T121" fmla="*/ 82 h 232"/>
                  <a:gd name="T122" fmla="*/ 68 w 235"/>
                  <a:gd name="T123" fmla="*/ 9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5" h="232">
                    <a:moveTo>
                      <a:pt x="4" y="204"/>
                    </a:moveTo>
                    <a:lnTo>
                      <a:pt x="4" y="204"/>
                    </a:lnTo>
                    <a:lnTo>
                      <a:pt x="9" y="204"/>
                    </a:lnTo>
                    <a:lnTo>
                      <a:pt x="9" y="204"/>
                    </a:lnTo>
                    <a:lnTo>
                      <a:pt x="9" y="209"/>
                    </a:lnTo>
                    <a:lnTo>
                      <a:pt x="13" y="227"/>
                    </a:lnTo>
                    <a:lnTo>
                      <a:pt x="18" y="223"/>
                    </a:lnTo>
                    <a:lnTo>
                      <a:pt x="18" y="223"/>
                    </a:lnTo>
                    <a:lnTo>
                      <a:pt x="18" y="223"/>
                    </a:lnTo>
                    <a:lnTo>
                      <a:pt x="22" y="218"/>
                    </a:lnTo>
                    <a:lnTo>
                      <a:pt x="22" y="213"/>
                    </a:lnTo>
                    <a:lnTo>
                      <a:pt x="27" y="213"/>
                    </a:lnTo>
                    <a:lnTo>
                      <a:pt x="27" y="209"/>
                    </a:lnTo>
                    <a:lnTo>
                      <a:pt x="27" y="209"/>
                    </a:lnTo>
                    <a:lnTo>
                      <a:pt x="27" y="209"/>
                    </a:lnTo>
                    <a:lnTo>
                      <a:pt x="27" y="209"/>
                    </a:lnTo>
                    <a:lnTo>
                      <a:pt x="27" y="209"/>
                    </a:lnTo>
                    <a:lnTo>
                      <a:pt x="27" y="209"/>
                    </a:lnTo>
                    <a:lnTo>
                      <a:pt x="27" y="209"/>
                    </a:lnTo>
                    <a:lnTo>
                      <a:pt x="31" y="209"/>
                    </a:lnTo>
                    <a:lnTo>
                      <a:pt x="31" y="209"/>
                    </a:lnTo>
                    <a:lnTo>
                      <a:pt x="31" y="209"/>
                    </a:lnTo>
                    <a:lnTo>
                      <a:pt x="36" y="209"/>
                    </a:lnTo>
                    <a:lnTo>
                      <a:pt x="36" y="209"/>
                    </a:lnTo>
                    <a:lnTo>
                      <a:pt x="36" y="209"/>
                    </a:lnTo>
                    <a:lnTo>
                      <a:pt x="40" y="209"/>
                    </a:lnTo>
                    <a:lnTo>
                      <a:pt x="40" y="213"/>
                    </a:lnTo>
                    <a:lnTo>
                      <a:pt x="40" y="213"/>
                    </a:lnTo>
                    <a:lnTo>
                      <a:pt x="40" y="213"/>
                    </a:lnTo>
                    <a:lnTo>
                      <a:pt x="40" y="213"/>
                    </a:lnTo>
                    <a:lnTo>
                      <a:pt x="40" y="218"/>
                    </a:lnTo>
                    <a:lnTo>
                      <a:pt x="40" y="218"/>
                    </a:lnTo>
                    <a:lnTo>
                      <a:pt x="40" y="218"/>
                    </a:lnTo>
                    <a:lnTo>
                      <a:pt x="45" y="223"/>
                    </a:lnTo>
                    <a:lnTo>
                      <a:pt x="45" y="223"/>
                    </a:lnTo>
                    <a:lnTo>
                      <a:pt x="49" y="218"/>
                    </a:lnTo>
                    <a:lnTo>
                      <a:pt x="49" y="218"/>
                    </a:lnTo>
                    <a:lnTo>
                      <a:pt x="49" y="218"/>
                    </a:lnTo>
                    <a:lnTo>
                      <a:pt x="54" y="218"/>
                    </a:lnTo>
                    <a:lnTo>
                      <a:pt x="59" y="218"/>
                    </a:lnTo>
                    <a:lnTo>
                      <a:pt x="59" y="218"/>
                    </a:lnTo>
                    <a:lnTo>
                      <a:pt x="63" y="218"/>
                    </a:lnTo>
                    <a:lnTo>
                      <a:pt x="63" y="218"/>
                    </a:lnTo>
                    <a:lnTo>
                      <a:pt x="63" y="218"/>
                    </a:lnTo>
                    <a:lnTo>
                      <a:pt x="63" y="218"/>
                    </a:lnTo>
                    <a:lnTo>
                      <a:pt x="68" y="218"/>
                    </a:lnTo>
                    <a:lnTo>
                      <a:pt x="68" y="218"/>
                    </a:lnTo>
                    <a:lnTo>
                      <a:pt x="68" y="218"/>
                    </a:lnTo>
                    <a:lnTo>
                      <a:pt x="68" y="213"/>
                    </a:lnTo>
                    <a:lnTo>
                      <a:pt x="72" y="213"/>
                    </a:lnTo>
                    <a:lnTo>
                      <a:pt x="72" y="209"/>
                    </a:lnTo>
                    <a:lnTo>
                      <a:pt x="72" y="209"/>
                    </a:lnTo>
                    <a:lnTo>
                      <a:pt x="77" y="209"/>
                    </a:lnTo>
                    <a:lnTo>
                      <a:pt x="77" y="204"/>
                    </a:lnTo>
                    <a:lnTo>
                      <a:pt x="81" y="200"/>
                    </a:lnTo>
                    <a:lnTo>
                      <a:pt x="81" y="200"/>
                    </a:lnTo>
                    <a:lnTo>
                      <a:pt x="86" y="200"/>
                    </a:lnTo>
                    <a:lnTo>
                      <a:pt x="90" y="195"/>
                    </a:lnTo>
                    <a:lnTo>
                      <a:pt x="95" y="195"/>
                    </a:lnTo>
                    <a:lnTo>
                      <a:pt x="95" y="195"/>
                    </a:lnTo>
                    <a:lnTo>
                      <a:pt x="99" y="195"/>
                    </a:lnTo>
                    <a:lnTo>
                      <a:pt x="99" y="200"/>
                    </a:lnTo>
                    <a:lnTo>
                      <a:pt x="99" y="200"/>
                    </a:lnTo>
                    <a:lnTo>
                      <a:pt x="99" y="200"/>
                    </a:lnTo>
                    <a:lnTo>
                      <a:pt x="99" y="209"/>
                    </a:lnTo>
                    <a:lnTo>
                      <a:pt x="104" y="209"/>
                    </a:lnTo>
                    <a:lnTo>
                      <a:pt x="104" y="213"/>
                    </a:lnTo>
                    <a:lnTo>
                      <a:pt x="108" y="218"/>
                    </a:lnTo>
                    <a:lnTo>
                      <a:pt x="108" y="218"/>
                    </a:lnTo>
                    <a:lnTo>
                      <a:pt x="113" y="218"/>
                    </a:lnTo>
                    <a:lnTo>
                      <a:pt x="113" y="223"/>
                    </a:lnTo>
                    <a:lnTo>
                      <a:pt x="108" y="227"/>
                    </a:lnTo>
                    <a:lnTo>
                      <a:pt x="113" y="232"/>
                    </a:lnTo>
                    <a:lnTo>
                      <a:pt x="118" y="232"/>
                    </a:lnTo>
                    <a:lnTo>
                      <a:pt x="118" y="232"/>
                    </a:lnTo>
                    <a:lnTo>
                      <a:pt x="122" y="232"/>
                    </a:lnTo>
                    <a:lnTo>
                      <a:pt x="122" y="232"/>
                    </a:lnTo>
                    <a:lnTo>
                      <a:pt x="127" y="227"/>
                    </a:lnTo>
                    <a:lnTo>
                      <a:pt x="127" y="227"/>
                    </a:lnTo>
                    <a:lnTo>
                      <a:pt x="127" y="223"/>
                    </a:lnTo>
                    <a:lnTo>
                      <a:pt x="127" y="223"/>
                    </a:lnTo>
                    <a:lnTo>
                      <a:pt x="136" y="223"/>
                    </a:lnTo>
                    <a:lnTo>
                      <a:pt x="136" y="218"/>
                    </a:lnTo>
                    <a:lnTo>
                      <a:pt x="136" y="218"/>
                    </a:lnTo>
                    <a:lnTo>
                      <a:pt x="136" y="218"/>
                    </a:lnTo>
                    <a:lnTo>
                      <a:pt x="136" y="213"/>
                    </a:lnTo>
                    <a:lnTo>
                      <a:pt x="140" y="213"/>
                    </a:lnTo>
                    <a:lnTo>
                      <a:pt x="140" y="213"/>
                    </a:lnTo>
                    <a:lnTo>
                      <a:pt x="140" y="213"/>
                    </a:lnTo>
                    <a:lnTo>
                      <a:pt x="140" y="209"/>
                    </a:lnTo>
                    <a:lnTo>
                      <a:pt x="140" y="209"/>
                    </a:lnTo>
                    <a:lnTo>
                      <a:pt x="140" y="204"/>
                    </a:lnTo>
                    <a:lnTo>
                      <a:pt x="140" y="204"/>
                    </a:lnTo>
                    <a:lnTo>
                      <a:pt x="145" y="204"/>
                    </a:lnTo>
                    <a:lnTo>
                      <a:pt x="149" y="200"/>
                    </a:lnTo>
                    <a:lnTo>
                      <a:pt x="154" y="200"/>
                    </a:lnTo>
                    <a:lnTo>
                      <a:pt x="154" y="200"/>
                    </a:lnTo>
                    <a:lnTo>
                      <a:pt x="154" y="200"/>
                    </a:lnTo>
                    <a:lnTo>
                      <a:pt x="154" y="195"/>
                    </a:lnTo>
                    <a:lnTo>
                      <a:pt x="154" y="195"/>
                    </a:lnTo>
                    <a:lnTo>
                      <a:pt x="154" y="195"/>
                    </a:lnTo>
                    <a:lnTo>
                      <a:pt x="158" y="195"/>
                    </a:lnTo>
                    <a:lnTo>
                      <a:pt x="158" y="195"/>
                    </a:lnTo>
                    <a:lnTo>
                      <a:pt x="158" y="195"/>
                    </a:lnTo>
                    <a:lnTo>
                      <a:pt x="158" y="200"/>
                    </a:lnTo>
                    <a:lnTo>
                      <a:pt x="158" y="200"/>
                    </a:lnTo>
                    <a:lnTo>
                      <a:pt x="158" y="200"/>
                    </a:lnTo>
                    <a:lnTo>
                      <a:pt x="163" y="200"/>
                    </a:lnTo>
                    <a:lnTo>
                      <a:pt x="163" y="200"/>
                    </a:lnTo>
                    <a:lnTo>
                      <a:pt x="163" y="200"/>
                    </a:lnTo>
                    <a:lnTo>
                      <a:pt x="163" y="200"/>
                    </a:lnTo>
                    <a:lnTo>
                      <a:pt x="163" y="204"/>
                    </a:lnTo>
                    <a:lnTo>
                      <a:pt x="163" y="204"/>
                    </a:lnTo>
                    <a:lnTo>
                      <a:pt x="167" y="204"/>
                    </a:lnTo>
                    <a:lnTo>
                      <a:pt x="167" y="204"/>
                    </a:lnTo>
                    <a:lnTo>
                      <a:pt x="167" y="204"/>
                    </a:lnTo>
                    <a:lnTo>
                      <a:pt x="172" y="204"/>
                    </a:lnTo>
                    <a:lnTo>
                      <a:pt x="172" y="200"/>
                    </a:lnTo>
                    <a:lnTo>
                      <a:pt x="172" y="195"/>
                    </a:lnTo>
                    <a:lnTo>
                      <a:pt x="172" y="195"/>
                    </a:lnTo>
                    <a:lnTo>
                      <a:pt x="172" y="186"/>
                    </a:lnTo>
                    <a:lnTo>
                      <a:pt x="172" y="186"/>
                    </a:lnTo>
                    <a:lnTo>
                      <a:pt x="172" y="182"/>
                    </a:lnTo>
                    <a:lnTo>
                      <a:pt x="172" y="182"/>
                    </a:lnTo>
                    <a:lnTo>
                      <a:pt x="172" y="182"/>
                    </a:lnTo>
                    <a:lnTo>
                      <a:pt x="167" y="177"/>
                    </a:lnTo>
                    <a:lnTo>
                      <a:pt x="167" y="177"/>
                    </a:lnTo>
                    <a:lnTo>
                      <a:pt x="167" y="177"/>
                    </a:lnTo>
                    <a:lnTo>
                      <a:pt x="167" y="177"/>
                    </a:lnTo>
                    <a:lnTo>
                      <a:pt x="163" y="177"/>
                    </a:lnTo>
                    <a:lnTo>
                      <a:pt x="163" y="173"/>
                    </a:lnTo>
                    <a:lnTo>
                      <a:pt x="163" y="173"/>
                    </a:lnTo>
                    <a:lnTo>
                      <a:pt x="163" y="173"/>
                    </a:lnTo>
                    <a:lnTo>
                      <a:pt x="163" y="168"/>
                    </a:lnTo>
                    <a:lnTo>
                      <a:pt x="167" y="164"/>
                    </a:lnTo>
                    <a:lnTo>
                      <a:pt x="167" y="164"/>
                    </a:lnTo>
                    <a:lnTo>
                      <a:pt x="167" y="154"/>
                    </a:lnTo>
                    <a:lnTo>
                      <a:pt x="167" y="154"/>
                    </a:lnTo>
                    <a:lnTo>
                      <a:pt x="167" y="150"/>
                    </a:lnTo>
                    <a:lnTo>
                      <a:pt x="167" y="150"/>
                    </a:lnTo>
                    <a:lnTo>
                      <a:pt x="167" y="150"/>
                    </a:lnTo>
                    <a:lnTo>
                      <a:pt x="167" y="145"/>
                    </a:lnTo>
                    <a:lnTo>
                      <a:pt x="167" y="145"/>
                    </a:lnTo>
                    <a:lnTo>
                      <a:pt x="167" y="145"/>
                    </a:lnTo>
                    <a:lnTo>
                      <a:pt x="167" y="141"/>
                    </a:lnTo>
                    <a:lnTo>
                      <a:pt x="172" y="141"/>
                    </a:lnTo>
                    <a:lnTo>
                      <a:pt x="172" y="141"/>
                    </a:lnTo>
                    <a:lnTo>
                      <a:pt x="181" y="141"/>
                    </a:lnTo>
                    <a:lnTo>
                      <a:pt x="181" y="141"/>
                    </a:lnTo>
                    <a:lnTo>
                      <a:pt x="186" y="141"/>
                    </a:lnTo>
                    <a:lnTo>
                      <a:pt x="186" y="141"/>
                    </a:lnTo>
                    <a:lnTo>
                      <a:pt x="190" y="136"/>
                    </a:lnTo>
                    <a:lnTo>
                      <a:pt x="190" y="136"/>
                    </a:lnTo>
                    <a:lnTo>
                      <a:pt x="190" y="136"/>
                    </a:lnTo>
                    <a:lnTo>
                      <a:pt x="195" y="136"/>
                    </a:lnTo>
                    <a:lnTo>
                      <a:pt x="195" y="136"/>
                    </a:lnTo>
                    <a:lnTo>
                      <a:pt x="199" y="136"/>
                    </a:lnTo>
                    <a:lnTo>
                      <a:pt x="199" y="136"/>
                    </a:lnTo>
                    <a:lnTo>
                      <a:pt x="204" y="136"/>
                    </a:lnTo>
                    <a:lnTo>
                      <a:pt x="204" y="136"/>
                    </a:lnTo>
                    <a:lnTo>
                      <a:pt x="204" y="132"/>
                    </a:lnTo>
                    <a:lnTo>
                      <a:pt x="204" y="127"/>
                    </a:lnTo>
                    <a:lnTo>
                      <a:pt x="204" y="127"/>
                    </a:lnTo>
                    <a:lnTo>
                      <a:pt x="204" y="123"/>
                    </a:lnTo>
                    <a:lnTo>
                      <a:pt x="204" y="123"/>
                    </a:lnTo>
                    <a:lnTo>
                      <a:pt x="204" y="123"/>
                    </a:lnTo>
                    <a:lnTo>
                      <a:pt x="204" y="123"/>
                    </a:lnTo>
                    <a:lnTo>
                      <a:pt x="204" y="118"/>
                    </a:lnTo>
                    <a:lnTo>
                      <a:pt x="204" y="118"/>
                    </a:lnTo>
                    <a:lnTo>
                      <a:pt x="208" y="114"/>
                    </a:lnTo>
                    <a:lnTo>
                      <a:pt x="217" y="100"/>
                    </a:lnTo>
                    <a:lnTo>
                      <a:pt x="217" y="100"/>
                    </a:lnTo>
                    <a:lnTo>
                      <a:pt x="222" y="96"/>
                    </a:lnTo>
                    <a:lnTo>
                      <a:pt x="217" y="91"/>
                    </a:lnTo>
                    <a:lnTo>
                      <a:pt x="217" y="91"/>
                    </a:lnTo>
                    <a:lnTo>
                      <a:pt x="213" y="86"/>
                    </a:lnTo>
                    <a:lnTo>
                      <a:pt x="213" y="86"/>
                    </a:lnTo>
                    <a:lnTo>
                      <a:pt x="213" y="82"/>
                    </a:lnTo>
                    <a:lnTo>
                      <a:pt x="213" y="82"/>
                    </a:lnTo>
                    <a:lnTo>
                      <a:pt x="213" y="77"/>
                    </a:lnTo>
                    <a:lnTo>
                      <a:pt x="213" y="77"/>
                    </a:lnTo>
                    <a:lnTo>
                      <a:pt x="213" y="73"/>
                    </a:lnTo>
                    <a:lnTo>
                      <a:pt x="213" y="73"/>
                    </a:lnTo>
                    <a:lnTo>
                      <a:pt x="213" y="73"/>
                    </a:lnTo>
                    <a:lnTo>
                      <a:pt x="213" y="68"/>
                    </a:lnTo>
                    <a:lnTo>
                      <a:pt x="213" y="68"/>
                    </a:lnTo>
                    <a:lnTo>
                      <a:pt x="217" y="64"/>
                    </a:lnTo>
                    <a:lnTo>
                      <a:pt x="217" y="46"/>
                    </a:lnTo>
                    <a:lnTo>
                      <a:pt x="217" y="46"/>
                    </a:lnTo>
                    <a:lnTo>
                      <a:pt x="222" y="46"/>
                    </a:lnTo>
                    <a:lnTo>
                      <a:pt x="222" y="46"/>
                    </a:lnTo>
                    <a:lnTo>
                      <a:pt x="226" y="46"/>
                    </a:lnTo>
                    <a:lnTo>
                      <a:pt x="226" y="46"/>
                    </a:lnTo>
                    <a:lnTo>
                      <a:pt x="231" y="46"/>
                    </a:lnTo>
                    <a:lnTo>
                      <a:pt x="231" y="46"/>
                    </a:lnTo>
                    <a:lnTo>
                      <a:pt x="235" y="41"/>
                    </a:lnTo>
                    <a:lnTo>
                      <a:pt x="235" y="41"/>
                    </a:lnTo>
                    <a:lnTo>
                      <a:pt x="235" y="37"/>
                    </a:lnTo>
                    <a:lnTo>
                      <a:pt x="235" y="37"/>
                    </a:lnTo>
                    <a:lnTo>
                      <a:pt x="235" y="32"/>
                    </a:lnTo>
                    <a:lnTo>
                      <a:pt x="235" y="32"/>
                    </a:lnTo>
                    <a:lnTo>
                      <a:pt x="235" y="32"/>
                    </a:lnTo>
                    <a:lnTo>
                      <a:pt x="235" y="27"/>
                    </a:lnTo>
                    <a:lnTo>
                      <a:pt x="231" y="27"/>
                    </a:lnTo>
                    <a:lnTo>
                      <a:pt x="231" y="27"/>
                    </a:lnTo>
                    <a:lnTo>
                      <a:pt x="226" y="27"/>
                    </a:lnTo>
                    <a:lnTo>
                      <a:pt x="226" y="27"/>
                    </a:lnTo>
                    <a:lnTo>
                      <a:pt x="222" y="23"/>
                    </a:lnTo>
                    <a:lnTo>
                      <a:pt x="222" y="23"/>
                    </a:lnTo>
                    <a:lnTo>
                      <a:pt x="222" y="23"/>
                    </a:lnTo>
                    <a:lnTo>
                      <a:pt x="222" y="18"/>
                    </a:lnTo>
                    <a:lnTo>
                      <a:pt x="222" y="18"/>
                    </a:lnTo>
                    <a:lnTo>
                      <a:pt x="222" y="14"/>
                    </a:lnTo>
                    <a:lnTo>
                      <a:pt x="222" y="9"/>
                    </a:lnTo>
                    <a:lnTo>
                      <a:pt x="222" y="9"/>
                    </a:lnTo>
                    <a:lnTo>
                      <a:pt x="222" y="9"/>
                    </a:lnTo>
                    <a:lnTo>
                      <a:pt x="222" y="9"/>
                    </a:lnTo>
                    <a:lnTo>
                      <a:pt x="217" y="9"/>
                    </a:lnTo>
                    <a:lnTo>
                      <a:pt x="217" y="5"/>
                    </a:lnTo>
                    <a:lnTo>
                      <a:pt x="217" y="5"/>
                    </a:lnTo>
                    <a:lnTo>
                      <a:pt x="204" y="0"/>
                    </a:lnTo>
                    <a:lnTo>
                      <a:pt x="204" y="0"/>
                    </a:lnTo>
                    <a:lnTo>
                      <a:pt x="204" y="5"/>
                    </a:lnTo>
                    <a:lnTo>
                      <a:pt x="199" y="14"/>
                    </a:lnTo>
                    <a:lnTo>
                      <a:pt x="195" y="18"/>
                    </a:lnTo>
                    <a:lnTo>
                      <a:pt x="195" y="23"/>
                    </a:lnTo>
                    <a:lnTo>
                      <a:pt x="190" y="50"/>
                    </a:lnTo>
                    <a:lnTo>
                      <a:pt x="190" y="50"/>
                    </a:lnTo>
                    <a:lnTo>
                      <a:pt x="190" y="55"/>
                    </a:lnTo>
                    <a:lnTo>
                      <a:pt x="181" y="64"/>
                    </a:lnTo>
                    <a:lnTo>
                      <a:pt x="172" y="73"/>
                    </a:lnTo>
                    <a:lnTo>
                      <a:pt x="140" y="86"/>
                    </a:lnTo>
                    <a:lnTo>
                      <a:pt x="131" y="91"/>
                    </a:lnTo>
                    <a:lnTo>
                      <a:pt x="127" y="100"/>
                    </a:lnTo>
                    <a:lnTo>
                      <a:pt x="122" y="118"/>
                    </a:lnTo>
                    <a:lnTo>
                      <a:pt x="122" y="123"/>
                    </a:lnTo>
                    <a:lnTo>
                      <a:pt x="118" y="127"/>
                    </a:lnTo>
                    <a:lnTo>
                      <a:pt x="108" y="132"/>
                    </a:lnTo>
                    <a:lnTo>
                      <a:pt x="108" y="136"/>
                    </a:lnTo>
                    <a:lnTo>
                      <a:pt x="104" y="141"/>
                    </a:lnTo>
                    <a:lnTo>
                      <a:pt x="104" y="145"/>
                    </a:lnTo>
                    <a:lnTo>
                      <a:pt x="99" y="150"/>
                    </a:lnTo>
                    <a:lnTo>
                      <a:pt x="90" y="154"/>
                    </a:lnTo>
                    <a:lnTo>
                      <a:pt x="77" y="168"/>
                    </a:lnTo>
                    <a:lnTo>
                      <a:pt x="68" y="173"/>
                    </a:lnTo>
                    <a:lnTo>
                      <a:pt x="63" y="177"/>
                    </a:lnTo>
                    <a:lnTo>
                      <a:pt x="63" y="177"/>
                    </a:lnTo>
                    <a:lnTo>
                      <a:pt x="49" y="177"/>
                    </a:lnTo>
                    <a:lnTo>
                      <a:pt x="49" y="177"/>
                    </a:lnTo>
                    <a:lnTo>
                      <a:pt x="45" y="182"/>
                    </a:lnTo>
                    <a:lnTo>
                      <a:pt x="40" y="186"/>
                    </a:lnTo>
                    <a:lnTo>
                      <a:pt x="31" y="191"/>
                    </a:lnTo>
                    <a:lnTo>
                      <a:pt x="22" y="191"/>
                    </a:lnTo>
                    <a:lnTo>
                      <a:pt x="9" y="200"/>
                    </a:lnTo>
                    <a:lnTo>
                      <a:pt x="0" y="200"/>
                    </a:lnTo>
                    <a:lnTo>
                      <a:pt x="0" y="200"/>
                    </a:lnTo>
                    <a:lnTo>
                      <a:pt x="4" y="204"/>
                    </a:lnTo>
                    <a:moveTo>
                      <a:pt x="68" y="96"/>
                    </a:moveTo>
                    <a:lnTo>
                      <a:pt x="68" y="96"/>
                    </a:lnTo>
                    <a:lnTo>
                      <a:pt x="68" y="91"/>
                    </a:lnTo>
                    <a:lnTo>
                      <a:pt x="68" y="91"/>
                    </a:lnTo>
                    <a:lnTo>
                      <a:pt x="68" y="91"/>
                    </a:lnTo>
                    <a:lnTo>
                      <a:pt x="72" y="91"/>
                    </a:lnTo>
                    <a:lnTo>
                      <a:pt x="72" y="91"/>
                    </a:lnTo>
                    <a:lnTo>
                      <a:pt x="72" y="86"/>
                    </a:lnTo>
                    <a:lnTo>
                      <a:pt x="72" y="82"/>
                    </a:lnTo>
                    <a:lnTo>
                      <a:pt x="77" y="82"/>
                    </a:lnTo>
                    <a:lnTo>
                      <a:pt x="77" y="77"/>
                    </a:lnTo>
                    <a:lnTo>
                      <a:pt x="81" y="73"/>
                    </a:lnTo>
                    <a:lnTo>
                      <a:pt x="77" y="68"/>
                    </a:lnTo>
                    <a:lnTo>
                      <a:pt x="68" y="73"/>
                    </a:lnTo>
                    <a:lnTo>
                      <a:pt x="68" y="68"/>
                    </a:lnTo>
                    <a:lnTo>
                      <a:pt x="68" y="64"/>
                    </a:lnTo>
                    <a:lnTo>
                      <a:pt x="68" y="64"/>
                    </a:lnTo>
                    <a:lnTo>
                      <a:pt x="68" y="59"/>
                    </a:lnTo>
                    <a:lnTo>
                      <a:pt x="72" y="59"/>
                    </a:lnTo>
                    <a:lnTo>
                      <a:pt x="77" y="50"/>
                    </a:lnTo>
                    <a:lnTo>
                      <a:pt x="77" y="50"/>
                    </a:lnTo>
                    <a:lnTo>
                      <a:pt x="77" y="46"/>
                    </a:lnTo>
                    <a:lnTo>
                      <a:pt x="81" y="46"/>
                    </a:lnTo>
                    <a:lnTo>
                      <a:pt x="81" y="46"/>
                    </a:lnTo>
                    <a:lnTo>
                      <a:pt x="86" y="41"/>
                    </a:lnTo>
                    <a:lnTo>
                      <a:pt x="90" y="37"/>
                    </a:lnTo>
                    <a:lnTo>
                      <a:pt x="95" y="32"/>
                    </a:lnTo>
                    <a:lnTo>
                      <a:pt x="95" y="27"/>
                    </a:lnTo>
                    <a:lnTo>
                      <a:pt x="95" y="27"/>
                    </a:lnTo>
                    <a:lnTo>
                      <a:pt x="99" y="27"/>
                    </a:lnTo>
                    <a:lnTo>
                      <a:pt x="99" y="27"/>
                    </a:lnTo>
                    <a:lnTo>
                      <a:pt x="99" y="32"/>
                    </a:lnTo>
                    <a:lnTo>
                      <a:pt x="95" y="41"/>
                    </a:lnTo>
                    <a:lnTo>
                      <a:pt x="95" y="46"/>
                    </a:lnTo>
                    <a:lnTo>
                      <a:pt x="90" y="55"/>
                    </a:lnTo>
                    <a:lnTo>
                      <a:pt x="90" y="59"/>
                    </a:lnTo>
                    <a:lnTo>
                      <a:pt x="90" y="64"/>
                    </a:lnTo>
                    <a:lnTo>
                      <a:pt x="90" y="64"/>
                    </a:lnTo>
                    <a:lnTo>
                      <a:pt x="90" y="64"/>
                    </a:lnTo>
                    <a:lnTo>
                      <a:pt x="90" y="59"/>
                    </a:lnTo>
                    <a:lnTo>
                      <a:pt x="95" y="64"/>
                    </a:lnTo>
                    <a:lnTo>
                      <a:pt x="99" y="59"/>
                    </a:lnTo>
                    <a:lnTo>
                      <a:pt x="104" y="59"/>
                    </a:lnTo>
                    <a:lnTo>
                      <a:pt x="104" y="64"/>
                    </a:lnTo>
                    <a:lnTo>
                      <a:pt x="104" y="68"/>
                    </a:lnTo>
                    <a:lnTo>
                      <a:pt x="99" y="73"/>
                    </a:lnTo>
                    <a:lnTo>
                      <a:pt x="95" y="77"/>
                    </a:lnTo>
                    <a:lnTo>
                      <a:pt x="95" y="82"/>
                    </a:lnTo>
                    <a:lnTo>
                      <a:pt x="95" y="82"/>
                    </a:lnTo>
                    <a:lnTo>
                      <a:pt x="81" y="91"/>
                    </a:lnTo>
                    <a:lnTo>
                      <a:pt x="72" y="96"/>
                    </a:lnTo>
                    <a:lnTo>
                      <a:pt x="68" y="96"/>
                    </a:lnTo>
                    <a:lnTo>
                      <a:pt x="68" y="96"/>
                    </a:lnTo>
                    <a:lnTo>
                      <a:pt x="68" y="96"/>
                    </a:lnTo>
                    <a:lnTo>
                      <a:pt x="68" y="96"/>
                    </a:lnTo>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微软雅黑" panose="020B0503020204020204" pitchFamily="34" charset="-122"/>
                  <a:ea typeface="+mn-ea"/>
                  <a:cs typeface="+mn-cs"/>
                </a:endParaRPr>
              </a:p>
            </p:txBody>
          </p:sp>
          <p:sp>
            <p:nvSpPr>
              <p:cNvPr id="156" name="Freeform 54"/>
              <p:cNvSpPr/>
              <p:nvPr/>
            </p:nvSpPr>
            <p:spPr bwMode="auto">
              <a:xfrm>
                <a:off x="3313113" y="1966913"/>
                <a:ext cx="173038" cy="287337"/>
              </a:xfrm>
              <a:custGeom>
                <a:avLst/>
                <a:gdLst>
                  <a:gd name="T0" fmla="*/ 0 w 109"/>
                  <a:gd name="T1" fmla="*/ 72 h 181"/>
                  <a:gd name="T2" fmla="*/ 9 w 109"/>
                  <a:gd name="T3" fmla="*/ 59 h 181"/>
                  <a:gd name="T4" fmla="*/ 22 w 109"/>
                  <a:gd name="T5" fmla="*/ 45 h 181"/>
                  <a:gd name="T6" fmla="*/ 31 w 109"/>
                  <a:gd name="T7" fmla="*/ 9 h 181"/>
                  <a:gd name="T8" fmla="*/ 36 w 109"/>
                  <a:gd name="T9" fmla="*/ 0 h 181"/>
                  <a:gd name="T10" fmla="*/ 45 w 109"/>
                  <a:gd name="T11" fmla="*/ 4 h 181"/>
                  <a:gd name="T12" fmla="*/ 50 w 109"/>
                  <a:gd name="T13" fmla="*/ 0 h 181"/>
                  <a:gd name="T14" fmla="*/ 54 w 109"/>
                  <a:gd name="T15" fmla="*/ 4 h 181"/>
                  <a:gd name="T16" fmla="*/ 63 w 109"/>
                  <a:gd name="T17" fmla="*/ 9 h 181"/>
                  <a:gd name="T18" fmla="*/ 68 w 109"/>
                  <a:gd name="T19" fmla="*/ 9 h 181"/>
                  <a:gd name="T20" fmla="*/ 77 w 109"/>
                  <a:gd name="T21" fmla="*/ 13 h 181"/>
                  <a:gd name="T22" fmla="*/ 90 w 109"/>
                  <a:gd name="T23" fmla="*/ 18 h 181"/>
                  <a:gd name="T24" fmla="*/ 95 w 109"/>
                  <a:gd name="T25" fmla="*/ 27 h 181"/>
                  <a:gd name="T26" fmla="*/ 104 w 109"/>
                  <a:gd name="T27" fmla="*/ 31 h 181"/>
                  <a:gd name="T28" fmla="*/ 109 w 109"/>
                  <a:gd name="T29" fmla="*/ 45 h 181"/>
                  <a:gd name="T30" fmla="*/ 109 w 109"/>
                  <a:gd name="T31" fmla="*/ 50 h 181"/>
                  <a:gd name="T32" fmla="*/ 109 w 109"/>
                  <a:gd name="T33" fmla="*/ 54 h 181"/>
                  <a:gd name="T34" fmla="*/ 109 w 109"/>
                  <a:gd name="T35" fmla="*/ 59 h 181"/>
                  <a:gd name="T36" fmla="*/ 104 w 109"/>
                  <a:gd name="T37" fmla="*/ 59 h 181"/>
                  <a:gd name="T38" fmla="*/ 104 w 109"/>
                  <a:gd name="T39" fmla="*/ 63 h 181"/>
                  <a:gd name="T40" fmla="*/ 104 w 109"/>
                  <a:gd name="T41" fmla="*/ 72 h 181"/>
                  <a:gd name="T42" fmla="*/ 104 w 109"/>
                  <a:gd name="T43" fmla="*/ 81 h 181"/>
                  <a:gd name="T44" fmla="*/ 109 w 109"/>
                  <a:gd name="T45" fmla="*/ 86 h 181"/>
                  <a:gd name="T46" fmla="*/ 104 w 109"/>
                  <a:gd name="T47" fmla="*/ 95 h 181"/>
                  <a:gd name="T48" fmla="*/ 99 w 109"/>
                  <a:gd name="T49" fmla="*/ 99 h 181"/>
                  <a:gd name="T50" fmla="*/ 95 w 109"/>
                  <a:gd name="T51" fmla="*/ 104 h 181"/>
                  <a:gd name="T52" fmla="*/ 95 w 109"/>
                  <a:gd name="T53" fmla="*/ 113 h 181"/>
                  <a:gd name="T54" fmla="*/ 95 w 109"/>
                  <a:gd name="T55" fmla="*/ 122 h 181"/>
                  <a:gd name="T56" fmla="*/ 90 w 109"/>
                  <a:gd name="T57" fmla="*/ 127 h 181"/>
                  <a:gd name="T58" fmla="*/ 86 w 109"/>
                  <a:gd name="T59" fmla="*/ 136 h 181"/>
                  <a:gd name="T60" fmla="*/ 77 w 109"/>
                  <a:gd name="T61" fmla="*/ 136 h 181"/>
                  <a:gd name="T62" fmla="*/ 77 w 109"/>
                  <a:gd name="T63" fmla="*/ 149 h 181"/>
                  <a:gd name="T64" fmla="*/ 72 w 109"/>
                  <a:gd name="T65" fmla="*/ 158 h 181"/>
                  <a:gd name="T66" fmla="*/ 77 w 109"/>
                  <a:gd name="T67" fmla="*/ 172 h 181"/>
                  <a:gd name="T68" fmla="*/ 72 w 109"/>
                  <a:gd name="T69" fmla="*/ 177 h 181"/>
                  <a:gd name="T70" fmla="*/ 68 w 109"/>
                  <a:gd name="T71" fmla="*/ 177 h 181"/>
                  <a:gd name="T72" fmla="*/ 63 w 109"/>
                  <a:gd name="T73" fmla="*/ 177 h 181"/>
                  <a:gd name="T74" fmla="*/ 59 w 109"/>
                  <a:gd name="T75" fmla="*/ 181 h 181"/>
                  <a:gd name="T76" fmla="*/ 54 w 109"/>
                  <a:gd name="T77" fmla="*/ 177 h 181"/>
                  <a:gd name="T78" fmla="*/ 50 w 109"/>
                  <a:gd name="T79" fmla="*/ 177 h 181"/>
                  <a:gd name="T80" fmla="*/ 45 w 109"/>
                  <a:gd name="T81" fmla="*/ 177 h 181"/>
                  <a:gd name="T82" fmla="*/ 41 w 109"/>
                  <a:gd name="T83" fmla="*/ 168 h 181"/>
                  <a:gd name="T84" fmla="*/ 36 w 109"/>
                  <a:gd name="T85" fmla="*/ 168 h 181"/>
                  <a:gd name="T86" fmla="*/ 31 w 109"/>
                  <a:gd name="T87" fmla="*/ 168 h 181"/>
                  <a:gd name="T88" fmla="*/ 27 w 109"/>
                  <a:gd name="T89" fmla="*/ 168 h 181"/>
                  <a:gd name="T90" fmla="*/ 18 w 109"/>
                  <a:gd name="T91" fmla="*/ 168 h 181"/>
                  <a:gd name="T92" fmla="*/ 9 w 109"/>
                  <a:gd name="T93" fmla="*/ 158 h 181"/>
                  <a:gd name="T94" fmla="*/ 9 w 109"/>
                  <a:gd name="T95" fmla="*/ 154 h 181"/>
                  <a:gd name="T96" fmla="*/ 9 w 109"/>
                  <a:gd name="T97" fmla="*/ 145 h 181"/>
                  <a:gd name="T98" fmla="*/ 9 w 109"/>
                  <a:gd name="T99" fmla="*/ 140 h 181"/>
                  <a:gd name="T100" fmla="*/ 13 w 109"/>
                  <a:gd name="T101" fmla="*/ 118 h 181"/>
                  <a:gd name="T102" fmla="*/ 18 w 109"/>
                  <a:gd name="T103" fmla="*/ 118 h 181"/>
                  <a:gd name="T104" fmla="*/ 27 w 109"/>
                  <a:gd name="T105" fmla="*/ 118 h 181"/>
                  <a:gd name="T106" fmla="*/ 31 w 109"/>
                  <a:gd name="T107" fmla="*/ 113 h 181"/>
                  <a:gd name="T108" fmla="*/ 31 w 109"/>
                  <a:gd name="T109" fmla="*/ 104 h 181"/>
                  <a:gd name="T110" fmla="*/ 31 w 109"/>
                  <a:gd name="T111" fmla="*/ 99 h 181"/>
                  <a:gd name="T112" fmla="*/ 22 w 109"/>
                  <a:gd name="T113" fmla="*/ 99 h 181"/>
                  <a:gd name="T114" fmla="*/ 18 w 109"/>
                  <a:gd name="T115" fmla="*/ 95 h 181"/>
                  <a:gd name="T116" fmla="*/ 18 w 109"/>
                  <a:gd name="T117" fmla="*/ 90 h 181"/>
                  <a:gd name="T118" fmla="*/ 18 w 109"/>
                  <a:gd name="T119" fmla="*/ 81 h 181"/>
                  <a:gd name="T120" fmla="*/ 13 w 109"/>
                  <a:gd name="T121" fmla="*/ 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9" h="181">
                    <a:moveTo>
                      <a:pt x="13" y="77"/>
                    </a:moveTo>
                    <a:lnTo>
                      <a:pt x="13" y="77"/>
                    </a:lnTo>
                    <a:lnTo>
                      <a:pt x="0" y="72"/>
                    </a:lnTo>
                    <a:lnTo>
                      <a:pt x="0" y="72"/>
                    </a:lnTo>
                    <a:lnTo>
                      <a:pt x="4" y="68"/>
                    </a:lnTo>
                    <a:lnTo>
                      <a:pt x="9" y="59"/>
                    </a:lnTo>
                    <a:lnTo>
                      <a:pt x="9" y="54"/>
                    </a:lnTo>
                    <a:lnTo>
                      <a:pt x="18" y="50"/>
                    </a:lnTo>
                    <a:lnTo>
                      <a:pt x="22" y="45"/>
                    </a:lnTo>
                    <a:lnTo>
                      <a:pt x="22" y="41"/>
                    </a:lnTo>
                    <a:lnTo>
                      <a:pt x="31" y="13"/>
                    </a:lnTo>
                    <a:lnTo>
                      <a:pt x="31" y="9"/>
                    </a:lnTo>
                    <a:lnTo>
                      <a:pt x="36" y="4"/>
                    </a:lnTo>
                    <a:lnTo>
                      <a:pt x="36" y="0"/>
                    </a:lnTo>
                    <a:lnTo>
                      <a:pt x="36" y="0"/>
                    </a:lnTo>
                    <a:lnTo>
                      <a:pt x="36" y="0"/>
                    </a:lnTo>
                    <a:lnTo>
                      <a:pt x="45" y="4"/>
                    </a:lnTo>
                    <a:lnTo>
                      <a:pt x="45" y="4"/>
                    </a:lnTo>
                    <a:lnTo>
                      <a:pt x="45" y="0"/>
                    </a:lnTo>
                    <a:lnTo>
                      <a:pt x="45" y="0"/>
                    </a:lnTo>
                    <a:lnTo>
                      <a:pt x="50" y="0"/>
                    </a:lnTo>
                    <a:lnTo>
                      <a:pt x="50" y="0"/>
                    </a:lnTo>
                    <a:lnTo>
                      <a:pt x="50" y="0"/>
                    </a:lnTo>
                    <a:lnTo>
                      <a:pt x="54" y="4"/>
                    </a:lnTo>
                    <a:lnTo>
                      <a:pt x="59" y="9"/>
                    </a:lnTo>
                    <a:lnTo>
                      <a:pt x="59" y="9"/>
                    </a:lnTo>
                    <a:lnTo>
                      <a:pt x="63" y="9"/>
                    </a:lnTo>
                    <a:lnTo>
                      <a:pt x="63" y="9"/>
                    </a:lnTo>
                    <a:lnTo>
                      <a:pt x="63" y="9"/>
                    </a:lnTo>
                    <a:lnTo>
                      <a:pt x="68" y="9"/>
                    </a:lnTo>
                    <a:lnTo>
                      <a:pt x="68" y="13"/>
                    </a:lnTo>
                    <a:lnTo>
                      <a:pt x="68" y="13"/>
                    </a:lnTo>
                    <a:lnTo>
                      <a:pt x="77" y="13"/>
                    </a:lnTo>
                    <a:lnTo>
                      <a:pt x="81" y="13"/>
                    </a:lnTo>
                    <a:lnTo>
                      <a:pt x="81" y="13"/>
                    </a:lnTo>
                    <a:lnTo>
                      <a:pt x="90" y="18"/>
                    </a:lnTo>
                    <a:lnTo>
                      <a:pt x="90" y="18"/>
                    </a:lnTo>
                    <a:lnTo>
                      <a:pt x="90" y="22"/>
                    </a:lnTo>
                    <a:lnTo>
                      <a:pt x="95" y="27"/>
                    </a:lnTo>
                    <a:lnTo>
                      <a:pt x="95" y="27"/>
                    </a:lnTo>
                    <a:lnTo>
                      <a:pt x="99" y="31"/>
                    </a:lnTo>
                    <a:lnTo>
                      <a:pt x="104" y="31"/>
                    </a:lnTo>
                    <a:lnTo>
                      <a:pt x="104" y="36"/>
                    </a:lnTo>
                    <a:lnTo>
                      <a:pt x="109" y="41"/>
                    </a:lnTo>
                    <a:lnTo>
                      <a:pt x="109" y="45"/>
                    </a:lnTo>
                    <a:lnTo>
                      <a:pt x="109" y="45"/>
                    </a:lnTo>
                    <a:lnTo>
                      <a:pt x="109" y="45"/>
                    </a:lnTo>
                    <a:lnTo>
                      <a:pt x="109" y="50"/>
                    </a:lnTo>
                    <a:lnTo>
                      <a:pt x="109" y="50"/>
                    </a:lnTo>
                    <a:lnTo>
                      <a:pt x="109" y="54"/>
                    </a:lnTo>
                    <a:lnTo>
                      <a:pt x="109" y="54"/>
                    </a:lnTo>
                    <a:lnTo>
                      <a:pt x="109" y="59"/>
                    </a:lnTo>
                    <a:lnTo>
                      <a:pt x="109" y="59"/>
                    </a:lnTo>
                    <a:lnTo>
                      <a:pt x="109" y="59"/>
                    </a:lnTo>
                    <a:lnTo>
                      <a:pt x="109" y="59"/>
                    </a:lnTo>
                    <a:lnTo>
                      <a:pt x="104" y="63"/>
                    </a:lnTo>
                    <a:lnTo>
                      <a:pt x="104" y="59"/>
                    </a:lnTo>
                    <a:lnTo>
                      <a:pt x="104" y="59"/>
                    </a:lnTo>
                    <a:lnTo>
                      <a:pt x="104" y="63"/>
                    </a:lnTo>
                    <a:lnTo>
                      <a:pt x="104" y="63"/>
                    </a:lnTo>
                    <a:lnTo>
                      <a:pt x="104" y="63"/>
                    </a:lnTo>
                    <a:lnTo>
                      <a:pt x="104" y="68"/>
                    </a:lnTo>
                    <a:lnTo>
                      <a:pt x="104" y="72"/>
                    </a:lnTo>
                    <a:lnTo>
                      <a:pt x="104" y="77"/>
                    </a:lnTo>
                    <a:lnTo>
                      <a:pt x="104" y="77"/>
                    </a:lnTo>
                    <a:lnTo>
                      <a:pt x="104" y="81"/>
                    </a:lnTo>
                    <a:lnTo>
                      <a:pt x="104" y="81"/>
                    </a:lnTo>
                    <a:lnTo>
                      <a:pt x="109" y="81"/>
                    </a:lnTo>
                    <a:lnTo>
                      <a:pt x="109" y="86"/>
                    </a:lnTo>
                    <a:lnTo>
                      <a:pt x="109" y="86"/>
                    </a:lnTo>
                    <a:lnTo>
                      <a:pt x="104" y="90"/>
                    </a:lnTo>
                    <a:lnTo>
                      <a:pt x="104" y="95"/>
                    </a:lnTo>
                    <a:lnTo>
                      <a:pt x="104" y="95"/>
                    </a:lnTo>
                    <a:lnTo>
                      <a:pt x="104" y="95"/>
                    </a:lnTo>
                    <a:lnTo>
                      <a:pt x="99" y="99"/>
                    </a:lnTo>
                    <a:lnTo>
                      <a:pt x="99" y="99"/>
                    </a:lnTo>
                    <a:lnTo>
                      <a:pt x="99" y="104"/>
                    </a:lnTo>
                    <a:lnTo>
                      <a:pt x="95" y="104"/>
                    </a:lnTo>
                    <a:lnTo>
                      <a:pt x="95" y="109"/>
                    </a:lnTo>
                    <a:lnTo>
                      <a:pt x="95" y="109"/>
                    </a:lnTo>
                    <a:lnTo>
                      <a:pt x="95" y="113"/>
                    </a:lnTo>
                    <a:lnTo>
                      <a:pt x="95" y="118"/>
                    </a:lnTo>
                    <a:lnTo>
                      <a:pt x="95" y="118"/>
                    </a:lnTo>
                    <a:lnTo>
                      <a:pt x="95" y="122"/>
                    </a:lnTo>
                    <a:lnTo>
                      <a:pt x="95" y="122"/>
                    </a:lnTo>
                    <a:lnTo>
                      <a:pt x="90" y="127"/>
                    </a:lnTo>
                    <a:lnTo>
                      <a:pt x="90" y="127"/>
                    </a:lnTo>
                    <a:lnTo>
                      <a:pt x="86" y="131"/>
                    </a:lnTo>
                    <a:lnTo>
                      <a:pt x="86" y="136"/>
                    </a:lnTo>
                    <a:lnTo>
                      <a:pt x="86" y="136"/>
                    </a:lnTo>
                    <a:lnTo>
                      <a:pt x="81" y="136"/>
                    </a:lnTo>
                    <a:lnTo>
                      <a:pt x="77" y="136"/>
                    </a:lnTo>
                    <a:lnTo>
                      <a:pt x="77" y="136"/>
                    </a:lnTo>
                    <a:lnTo>
                      <a:pt x="77" y="136"/>
                    </a:lnTo>
                    <a:lnTo>
                      <a:pt x="77" y="140"/>
                    </a:lnTo>
                    <a:lnTo>
                      <a:pt x="77" y="149"/>
                    </a:lnTo>
                    <a:lnTo>
                      <a:pt x="77" y="154"/>
                    </a:lnTo>
                    <a:lnTo>
                      <a:pt x="77" y="154"/>
                    </a:lnTo>
                    <a:lnTo>
                      <a:pt x="72" y="158"/>
                    </a:lnTo>
                    <a:lnTo>
                      <a:pt x="77" y="168"/>
                    </a:lnTo>
                    <a:lnTo>
                      <a:pt x="77" y="168"/>
                    </a:lnTo>
                    <a:lnTo>
                      <a:pt x="77" y="172"/>
                    </a:lnTo>
                    <a:lnTo>
                      <a:pt x="72" y="172"/>
                    </a:lnTo>
                    <a:lnTo>
                      <a:pt x="72" y="177"/>
                    </a:lnTo>
                    <a:lnTo>
                      <a:pt x="72" y="177"/>
                    </a:lnTo>
                    <a:lnTo>
                      <a:pt x="68" y="177"/>
                    </a:lnTo>
                    <a:lnTo>
                      <a:pt x="68" y="177"/>
                    </a:lnTo>
                    <a:lnTo>
                      <a:pt x="68" y="177"/>
                    </a:lnTo>
                    <a:lnTo>
                      <a:pt x="68" y="177"/>
                    </a:lnTo>
                    <a:lnTo>
                      <a:pt x="63" y="177"/>
                    </a:lnTo>
                    <a:lnTo>
                      <a:pt x="63" y="177"/>
                    </a:lnTo>
                    <a:lnTo>
                      <a:pt x="63" y="177"/>
                    </a:lnTo>
                    <a:lnTo>
                      <a:pt x="59" y="181"/>
                    </a:lnTo>
                    <a:lnTo>
                      <a:pt x="59" y="181"/>
                    </a:lnTo>
                    <a:lnTo>
                      <a:pt x="59" y="181"/>
                    </a:lnTo>
                    <a:lnTo>
                      <a:pt x="59" y="177"/>
                    </a:lnTo>
                    <a:lnTo>
                      <a:pt x="54" y="177"/>
                    </a:lnTo>
                    <a:lnTo>
                      <a:pt x="54" y="177"/>
                    </a:lnTo>
                    <a:lnTo>
                      <a:pt x="54" y="177"/>
                    </a:lnTo>
                    <a:lnTo>
                      <a:pt x="50" y="177"/>
                    </a:lnTo>
                    <a:lnTo>
                      <a:pt x="50" y="177"/>
                    </a:lnTo>
                    <a:lnTo>
                      <a:pt x="45" y="177"/>
                    </a:lnTo>
                    <a:lnTo>
                      <a:pt x="45" y="177"/>
                    </a:lnTo>
                    <a:lnTo>
                      <a:pt x="45" y="177"/>
                    </a:lnTo>
                    <a:lnTo>
                      <a:pt x="45" y="172"/>
                    </a:lnTo>
                    <a:lnTo>
                      <a:pt x="41" y="168"/>
                    </a:lnTo>
                    <a:lnTo>
                      <a:pt x="41" y="168"/>
                    </a:lnTo>
                    <a:lnTo>
                      <a:pt x="41" y="168"/>
                    </a:lnTo>
                    <a:lnTo>
                      <a:pt x="36" y="168"/>
                    </a:lnTo>
                    <a:lnTo>
                      <a:pt x="36" y="168"/>
                    </a:lnTo>
                    <a:lnTo>
                      <a:pt x="36" y="168"/>
                    </a:lnTo>
                    <a:lnTo>
                      <a:pt x="31" y="168"/>
                    </a:lnTo>
                    <a:lnTo>
                      <a:pt x="27" y="168"/>
                    </a:lnTo>
                    <a:lnTo>
                      <a:pt x="27" y="168"/>
                    </a:lnTo>
                    <a:lnTo>
                      <a:pt x="27" y="168"/>
                    </a:lnTo>
                    <a:lnTo>
                      <a:pt x="22" y="168"/>
                    </a:lnTo>
                    <a:lnTo>
                      <a:pt x="22" y="168"/>
                    </a:lnTo>
                    <a:lnTo>
                      <a:pt x="18" y="168"/>
                    </a:lnTo>
                    <a:lnTo>
                      <a:pt x="13" y="163"/>
                    </a:lnTo>
                    <a:lnTo>
                      <a:pt x="13" y="163"/>
                    </a:lnTo>
                    <a:lnTo>
                      <a:pt x="9" y="158"/>
                    </a:lnTo>
                    <a:lnTo>
                      <a:pt x="9" y="158"/>
                    </a:lnTo>
                    <a:lnTo>
                      <a:pt x="9" y="154"/>
                    </a:lnTo>
                    <a:lnTo>
                      <a:pt x="9" y="154"/>
                    </a:lnTo>
                    <a:lnTo>
                      <a:pt x="9" y="149"/>
                    </a:lnTo>
                    <a:lnTo>
                      <a:pt x="9" y="149"/>
                    </a:lnTo>
                    <a:lnTo>
                      <a:pt x="9" y="145"/>
                    </a:lnTo>
                    <a:lnTo>
                      <a:pt x="9" y="145"/>
                    </a:lnTo>
                    <a:lnTo>
                      <a:pt x="9" y="145"/>
                    </a:lnTo>
                    <a:lnTo>
                      <a:pt x="9" y="140"/>
                    </a:lnTo>
                    <a:lnTo>
                      <a:pt x="9" y="140"/>
                    </a:lnTo>
                    <a:lnTo>
                      <a:pt x="13" y="136"/>
                    </a:lnTo>
                    <a:lnTo>
                      <a:pt x="13" y="118"/>
                    </a:lnTo>
                    <a:lnTo>
                      <a:pt x="13" y="118"/>
                    </a:lnTo>
                    <a:lnTo>
                      <a:pt x="18" y="118"/>
                    </a:lnTo>
                    <a:lnTo>
                      <a:pt x="18" y="118"/>
                    </a:lnTo>
                    <a:lnTo>
                      <a:pt x="22" y="118"/>
                    </a:lnTo>
                    <a:lnTo>
                      <a:pt x="22" y="118"/>
                    </a:lnTo>
                    <a:lnTo>
                      <a:pt x="27" y="118"/>
                    </a:lnTo>
                    <a:lnTo>
                      <a:pt x="27" y="118"/>
                    </a:lnTo>
                    <a:lnTo>
                      <a:pt x="31" y="113"/>
                    </a:lnTo>
                    <a:lnTo>
                      <a:pt x="31" y="113"/>
                    </a:lnTo>
                    <a:lnTo>
                      <a:pt x="31" y="109"/>
                    </a:lnTo>
                    <a:lnTo>
                      <a:pt x="31" y="109"/>
                    </a:lnTo>
                    <a:lnTo>
                      <a:pt x="31" y="104"/>
                    </a:lnTo>
                    <a:lnTo>
                      <a:pt x="31" y="104"/>
                    </a:lnTo>
                    <a:lnTo>
                      <a:pt x="31" y="104"/>
                    </a:lnTo>
                    <a:lnTo>
                      <a:pt x="31" y="99"/>
                    </a:lnTo>
                    <a:lnTo>
                      <a:pt x="27" y="99"/>
                    </a:lnTo>
                    <a:lnTo>
                      <a:pt x="27" y="99"/>
                    </a:lnTo>
                    <a:lnTo>
                      <a:pt x="22" y="99"/>
                    </a:lnTo>
                    <a:lnTo>
                      <a:pt x="22" y="99"/>
                    </a:lnTo>
                    <a:lnTo>
                      <a:pt x="18" y="95"/>
                    </a:lnTo>
                    <a:lnTo>
                      <a:pt x="18" y="95"/>
                    </a:lnTo>
                    <a:lnTo>
                      <a:pt x="18" y="95"/>
                    </a:lnTo>
                    <a:lnTo>
                      <a:pt x="18" y="90"/>
                    </a:lnTo>
                    <a:lnTo>
                      <a:pt x="18" y="90"/>
                    </a:lnTo>
                    <a:lnTo>
                      <a:pt x="18" y="86"/>
                    </a:lnTo>
                    <a:lnTo>
                      <a:pt x="18" y="81"/>
                    </a:lnTo>
                    <a:lnTo>
                      <a:pt x="18" y="81"/>
                    </a:lnTo>
                    <a:lnTo>
                      <a:pt x="18" y="81"/>
                    </a:lnTo>
                    <a:lnTo>
                      <a:pt x="18" y="81"/>
                    </a:lnTo>
                    <a:lnTo>
                      <a:pt x="13" y="81"/>
                    </a:lnTo>
                    <a:lnTo>
                      <a:pt x="13" y="77"/>
                    </a:lnTo>
                    <a:lnTo>
                      <a:pt x="13" y="77"/>
                    </a:lnTo>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微软雅黑" panose="020B0503020204020204" pitchFamily="34" charset="-122"/>
                  <a:ea typeface="+mn-ea"/>
                  <a:cs typeface="+mn-cs"/>
                </a:endParaRPr>
              </a:p>
            </p:txBody>
          </p:sp>
        </p:grpSp>
        <p:sp>
          <p:nvSpPr>
            <p:cNvPr id="157" name="Freeform 55"/>
            <p:cNvSpPr>
              <a:spLocks noEditPoints="1"/>
            </p:cNvSpPr>
            <p:nvPr/>
          </p:nvSpPr>
          <p:spPr bwMode="auto">
            <a:xfrm>
              <a:off x="1022351" y="641350"/>
              <a:ext cx="3248025" cy="3722687"/>
            </a:xfrm>
            <a:custGeom>
              <a:avLst/>
              <a:gdLst>
                <a:gd name="T0" fmla="*/ 55 w 2046"/>
                <a:gd name="T1" fmla="*/ 2345 h 2345"/>
                <a:gd name="T2" fmla="*/ 91 w 2046"/>
                <a:gd name="T3" fmla="*/ 2241 h 2345"/>
                <a:gd name="T4" fmla="*/ 254 w 2046"/>
                <a:gd name="T5" fmla="*/ 2132 h 2345"/>
                <a:gd name="T6" fmla="*/ 254 w 2046"/>
                <a:gd name="T7" fmla="*/ 2105 h 2345"/>
                <a:gd name="T8" fmla="*/ 345 w 2046"/>
                <a:gd name="T9" fmla="*/ 1914 h 2345"/>
                <a:gd name="T10" fmla="*/ 359 w 2046"/>
                <a:gd name="T11" fmla="*/ 1810 h 2345"/>
                <a:gd name="T12" fmla="*/ 408 w 2046"/>
                <a:gd name="T13" fmla="*/ 1637 h 2345"/>
                <a:gd name="T14" fmla="*/ 386 w 2046"/>
                <a:gd name="T15" fmla="*/ 1619 h 2345"/>
                <a:gd name="T16" fmla="*/ 241 w 2046"/>
                <a:gd name="T17" fmla="*/ 1560 h 2345"/>
                <a:gd name="T18" fmla="*/ 286 w 2046"/>
                <a:gd name="T19" fmla="*/ 1538 h 2345"/>
                <a:gd name="T20" fmla="*/ 300 w 2046"/>
                <a:gd name="T21" fmla="*/ 1497 h 2345"/>
                <a:gd name="T22" fmla="*/ 368 w 2046"/>
                <a:gd name="T23" fmla="*/ 1442 h 2345"/>
                <a:gd name="T24" fmla="*/ 508 w 2046"/>
                <a:gd name="T25" fmla="*/ 1452 h 2345"/>
                <a:gd name="T26" fmla="*/ 604 w 2046"/>
                <a:gd name="T27" fmla="*/ 1560 h 2345"/>
                <a:gd name="T28" fmla="*/ 549 w 2046"/>
                <a:gd name="T29" fmla="*/ 1674 h 2345"/>
                <a:gd name="T30" fmla="*/ 458 w 2046"/>
                <a:gd name="T31" fmla="*/ 1774 h 2345"/>
                <a:gd name="T32" fmla="*/ 408 w 2046"/>
                <a:gd name="T33" fmla="*/ 1733 h 2345"/>
                <a:gd name="T34" fmla="*/ 454 w 2046"/>
                <a:gd name="T35" fmla="*/ 1574 h 2345"/>
                <a:gd name="T36" fmla="*/ 368 w 2046"/>
                <a:gd name="T37" fmla="*/ 1592 h 2345"/>
                <a:gd name="T38" fmla="*/ 368 w 2046"/>
                <a:gd name="T39" fmla="*/ 1529 h 2345"/>
                <a:gd name="T40" fmla="*/ 395 w 2046"/>
                <a:gd name="T41" fmla="*/ 1483 h 2345"/>
                <a:gd name="T42" fmla="*/ 490 w 2046"/>
                <a:gd name="T43" fmla="*/ 1438 h 2345"/>
                <a:gd name="T44" fmla="*/ 703 w 2046"/>
                <a:gd name="T45" fmla="*/ 1429 h 2345"/>
                <a:gd name="T46" fmla="*/ 322 w 2046"/>
                <a:gd name="T47" fmla="*/ 1379 h 2345"/>
                <a:gd name="T48" fmla="*/ 876 w 2046"/>
                <a:gd name="T49" fmla="*/ 1515 h 2345"/>
                <a:gd name="T50" fmla="*/ 717 w 2046"/>
                <a:gd name="T51" fmla="*/ 1615 h 2345"/>
                <a:gd name="T52" fmla="*/ 653 w 2046"/>
                <a:gd name="T53" fmla="*/ 1533 h 2345"/>
                <a:gd name="T54" fmla="*/ 753 w 2046"/>
                <a:gd name="T55" fmla="*/ 1465 h 2345"/>
                <a:gd name="T56" fmla="*/ 1411 w 2046"/>
                <a:gd name="T57" fmla="*/ 1438 h 2345"/>
                <a:gd name="T58" fmla="*/ 359 w 2046"/>
                <a:gd name="T59" fmla="*/ 1329 h 2345"/>
                <a:gd name="T60" fmla="*/ 753 w 2046"/>
                <a:gd name="T61" fmla="*/ 1202 h 2345"/>
                <a:gd name="T62" fmla="*/ 1180 w 2046"/>
                <a:gd name="T63" fmla="*/ 1084 h 2345"/>
                <a:gd name="T64" fmla="*/ 1615 w 2046"/>
                <a:gd name="T65" fmla="*/ 544 h 2345"/>
                <a:gd name="T66" fmla="*/ 1697 w 2046"/>
                <a:gd name="T67" fmla="*/ 767 h 2345"/>
                <a:gd name="T68" fmla="*/ 1665 w 2046"/>
                <a:gd name="T69" fmla="*/ 853 h 2345"/>
                <a:gd name="T70" fmla="*/ 1642 w 2046"/>
                <a:gd name="T71" fmla="*/ 939 h 2345"/>
                <a:gd name="T72" fmla="*/ 1574 w 2046"/>
                <a:gd name="T73" fmla="*/ 1261 h 2345"/>
                <a:gd name="T74" fmla="*/ 1479 w 2046"/>
                <a:gd name="T75" fmla="*/ 1320 h 2345"/>
                <a:gd name="T76" fmla="*/ 1443 w 2046"/>
                <a:gd name="T77" fmla="*/ 1329 h 2345"/>
                <a:gd name="T78" fmla="*/ 1338 w 2046"/>
                <a:gd name="T79" fmla="*/ 1347 h 2345"/>
                <a:gd name="T80" fmla="*/ 1166 w 2046"/>
                <a:gd name="T81" fmla="*/ 1365 h 2345"/>
                <a:gd name="T82" fmla="*/ 1152 w 2046"/>
                <a:gd name="T83" fmla="*/ 1433 h 2345"/>
                <a:gd name="T84" fmla="*/ 1075 w 2046"/>
                <a:gd name="T85" fmla="*/ 1483 h 2345"/>
                <a:gd name="T86" fmla="*/ 962 w 2046"/>
                <a:gd name="T87" fmla="*/ 1456 h 2345"/>
                <a:gd name="T88" fmla="*/ 867 w 2046"/>
                <a:gd name="T89" fmla="*/ 1379 h 2345"/>
                <a:gd name="T90" fmla="*/ 753 w 2046"/>
                <a:gd name="T91" fmla="*/ 1415 h 2345"/>
                <a:gd name="T92" fmla="*/ 635 w 2046"/>
                <a:gd name="T93" fmla="*/ 1452 h 2345"/>
                <a:gd name="T94" fmla="*/ 549 w 2046"/>
                <a:gd name="T95" fmla="*/ 1438 h 2345"/>
                <a:gd name="T96" fmla="*/ 531 w 2046"/>
                <a:gd name="T97" fmla="*/ 1379 h 2345"/>
                <a:gd name="T98" fmla="*/ 703 w 2046"/>
                <a:gd name="T99" fmla="*/ 1270 h 2345"/>
                <a:gd name="T100" fmla="*/ 966 w 2046"/>
                <a:gd name="T101" fmla="*/ 1252 h 2345"/>
                <a:gd name="T102" fmla="*/ 1034 w 2046"/>
                <a:gd name="T103" fmla="*/ 1279 h 2345"/>
                <a:gd name="T104" fmla="*/ 1148 w 2046"/>
                <a:gd name="T105" fmla="*/ 1071 h 2345"/>
                <a:gd name="T106" fmla="*/ 1343 w 2046"/>
                <a:gd name="T107" fmla="*/ 1052 h 2345"/>
                <a:gd name="T108" fmla="*/ 1520 w 2046"/>
                <a:gd name="T109" fmla="*/ 599 h 2345"/>
                <a:gd name="T110" fmla="*/ 1570 w 2046"/>
                <a:gd name="T111" fmla="*/ 576 h 2345"/>
                <a:gd name="T112" fmla="*/ 1851 w 2046"/>
                <a:gd name="T113" fmla="*/ 168 h 2345"/>
                <a:gd name="T114" fmla="*/ 1865 w 2046"/>
                <a:gd name="T115" fmla="*/ 173 h 2345"/>
                <a:gd name="T116" fmla="*/ 2014 w 2046"/>
                <a:gd name="T117" fmla="*/ 277 h 2345"/>
                <a:gd name="T118" fmla="*/ 1946 w 2046"/>
                <a:gd name="T119" fmla="*/ 313 h 2345"/>
                <a:gd name="T120" fmla="*/ 1529 w 2046"/>
                <a:gd name="T121" fmla="*/ 390 h 2345"/>
                <a:gd name="T122" fmla="*/ 1502 w 2046"/>
                <a:gd name="T123" fmla="*/ 476 h 2345"/>
                <a:gd name="T124" fmla="*/ 1588 w 2046"/>
                <a:gd name="T125" fmla="*/ 309 h 2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46" h="2345">
                  <a:moveTo>
                    <a:pt x="9" y="2331"/>
                  </a:moveTo>
                  <a:lnTo>
                    <a:pt x="9" y="2331"/>
                  </a:lnTo>
                  <a:lnTo>
                    <a:pt x="9" y="2331"/>
                  </a:lnTo>
                  <a:lnTo>
                    <a:pt x="9" y="2331"/>
                  </a:lnTo>
                  <a:lnTo>
                    <a:pt x="9" y="2331"/>
                  </a:lnTo>
                  <a:lnTo>
                    <a:pt x="9" y="2327"/>
                  </a:lnTo>
                  <a:lnTo>
                    <a:pt x="9" y="2327"/>
                  </a:lnTo>
                  <a:lnTo>
                    <a:pt x="9" y="2327"/>
                  </a:lnTo>
                  <a:lnTo>
                    <a:pt x="9" y="2322"/>
                  </a:lnTo>
                  <a:lnTo>
                    <a:pt x="14" y="2322"/>
                  </a:lnTo>
                  <a:lnTo>
                    <a:pt x="14" y="2327"/>
                  </a:lnTo>
                  <a:lnTo>
                    <a:pt x="14" y="2327"/>
                  </a:lnTo>
                  <a:lnTo>
                    <a:pt x="14" y="2327"/>
                  </a:lnTo>
                  <a:lnTo>
                    <a:pt x="14" y="2327"/>
                  </a:lnTo>
                  <a:lnTo>
                    <a:pt x="9" y="2331"/>
                  </a:lnTo>
                  <a:lnTo>
                    <a:pt x="9" y="2331"/>
                  </a:lnTo>
                  <a:moveTo>
                    <a:pt x="5" y="2277"/>
                  </a:moveTo>
                  <a:lnTo>
                    <a:pt x="5" y="2277"/>
                  </a:lnTo>
                  <a:lnTo>
                    <a:pt x="0" y="2277"/>
                  </a:lnTo>
                  <a:lnTo>
                    <a:pt x="0" y="2277"/>
                  </a:lnTo>
                  <a:lnTo>
                    <a:pt x="0" y="2277"/>
                  </a:lnTo>
                  <a:lnTo>
                    <a:pt x="0" y="2277"/>
                  </a:lnTo>
                  <a:lnTo>
                    <a:pt x="0" y="2277"/>
                  </a:lnTo>
                  <a:lnTo>
                    <a:pt x="0" y="2277"/>
                  </a:lnTo>
                  <a:lnTo>
                    <a:pt x="0" y="2277"/>
                  </a:lnTo>
                  <a:lnTo>
                    <a:pt x="5" y="2277"/>
                  </a:lnTo>
                  <a:lnTo>
                    <a:pt x="5" y="2277"/>
                  </a:lnTo>
                  <a:moveTo>
                    <a:pt x="68" y="2272"/>
                  </a:moveTo>
                  <a:lnTo>
                    <a:pt x="68" y="2272"/>
                  </a:lnTo>
                  <a:lnTo>
                    <a:pt x="68" y="2277"/>
                  </a:lnTo>
                  <a:lnTo>
                    <a:pt x="68" y="2277"/>
                  </a:lnTo>
                  <a:lnTo>
                    <a:pt x="64" y="2272"/>
                  </a:lnTo>
                  <a:lnTo>
                    <a:pt x="64" y="2272"/>
                  </a:lnTo>
                  <a:lnTo>
                    <a:pt x="64" y="2272"/>
                  </a:lnTo>
                  <a:lnTo>
                    <a:pt x="68" y="2272"/>
                  </a:lnTo>
                  <a:lnTo>
                    <a:pt x="68" y="2272"/>
                  </a:lnTo>
                  <a:moveTo>
                    <a:pt x="127" y="2286"/>
                  </a:moveTo>
                  <a:lnTo>
                    <a:pt x="127" y="2286"/>
                  </a:lnTo>
                  <a:lnTo>
                    <a:pt x="127" y="2286"/>
                  </a:lnTo>
                  <a:lnTo>
                    <a:pt x="127" y="2286"/>
                  </a:lnTo>
                  <a:lnTo>
                    <a:pt x="127" y="2286"/>
                  </a:lnTo>
                  <a:lnTo>
                    <a:pt x="127" y="2286"/>
                  </a:lnTo>
                  <a:lnTo>
                    <a:pt x="123" y="2291"/>
                  </a:lnTo>
                  <a:lnTo>
                    <a:pt x="118" y="2291"/>
                  </a:lnTo>
                  <a:lnTo>
                    <a:pt x="114" y="2291"/>
                  </a:lnTo>
                  <a:lnTo>
                    <a:pt x="109" y="2291"/>
                  </a:lnTo>
                  <a:lnTo>
                    <a:pt x="109" y="2291"/>
                  </a:lnTo>
                  <a:lnTo>
                    <a:pt x="109" y="2291"/>
                  </a:lnTo>
                  <a:lnTo>
                    <a:pt x="105" y="2295"/>
                  </a:lnTo>
                  <a:lnTo>
                    <a:pt x="105" y="2295"/>
                  </a:lnTo>
                  <a:lnTo>
                    <a:pt x="105" y="2295"/>
                  </a:lnTo>
                  <a:lnTo>
                    <a:pt x="105" y="2295"/>
                  </a:lnTo>
                  <a:lnTo>
                    <a:pt x="105" y="2295"/>
                  </a:lnTo>
                  <a:lnTo>
                    <a:pt x="105" y="2295"/>
                  </a:lnTo>
                  <a:lnTo>
                    <a:pt x="105" y="2300"/>
                  </a:lnTo>
                  <a:lnTo>
                    <a:pt x="105" y="2300"/>
                  </a:lnTo>
                  <a:lnTo>
                    <a:pt x="105" y="2300"/>
                  </a:lnTo>
                  <a:lnTo>
                    <a:pt x="105" y="2300"/>
                  </a:lnTo>
                  <a:lnTo>
                    <a:pt x="100" y="2300"/>
                  </a:lnTo>
                  <a:lnTo>
                    <a:pt x="100" y="2300"/>
                  </a:lnTo>
                  <a:lnTo>
                    <a:pt x="95" y="2300"/>
                  </a:lnTo>
                  <a:lnTo>
                    <a:pt x="95" y="2300"/>
                  </a:lnTo>
                  <a:lnTo>
                    <a:pt x="91" y="2300"/>
                  </a:lnTo>
                  <a:lnTo>
                    <a:pt x="86" y="2304"/>
                  </a:lnTo>
                  <a:lnTo>
                    <a:pt x="86" y="2304"/>
                  </a:lnTo>
                  <a:lnTo>
                    <a:pt x="82" y="2304"/>
                  </a:lnTo>
                  <a:lnTo>
                    <a:pt x="82" y="2304"/>
                  </a:lnTo>
                  <a:lnTo>
                    <a:pt x="82" y="2309"/>
                  </a:lnTo>
                  <a:lnTo>
                    <a:pt x="82" y="2309"/>
                  </a:lnTo>
                  <a:lnTo>
                    <a:pt x="73" y="2309"/>
                  </a:lnTo>
                  <a:lnTo>
                    <a:pt x="73" y="2309"/>
                  </a:lnTo>
                  <a:lnTo>
                    <a:pt x="73" y="2309"/>
                  </a:lnTo>
                  <a:lnTo>
                    <a:pt x="68" y="2309"/>
                  </a:lnTo>
                  <a:lnTo>
                    <a:pt x="68" y="2309"/>
                  </a:lnTo>
                  <a:lnTo>
                    <a:pt x="73" y="2309"/>
                  </a:lnTo>
                  <a:lnTo>
                    <a:pt x="73" y="2313"/>
                  </a:lnTo>
                  <a:lnTo>
                    <a:pt x="73" y="2313"/>
                  </a:lnTo>
                  <a:lnTo>
                    <a:pt x="73" y="2318"/>
                  </a:lnTo>
                  <a:lnTo>
                    <a:pt x="73" y="2318"/>
                  </a:lnTo>
                  <a:lnTo>
                    <a:pt x="73" y="2322"/>
                  </a:lnTo>
                  <a:lnTo>
                    <a:pt x="77" y="2322"/>
                  </a:lnTo>
                  <a:lnTo>
                    <a:pt x="77" y="2322"/>
                  </a:lnTo>
                  <a:lnTo>
                    <a:pt x="73" y="2322"/>
                  </a:lnTo>
                  <a:lnTo>
                    <a:pt x="73" y="2322"/>
                  </a:lnTo>
                  <a:lnTo>
                    <a:pt x="68" y="2322"/>
                  </a:lnTo>
                  <a:lnTo>
                    <a:pt x="68" y="2322"/>
                  </a:lnTo>
                  <a:lnTo>
                    <a:pt x="68" y="2322"/>
                  </a:lnTo>
                  <a:lnTo>
                    <a:pt x="59" y="2331"/>
                  </a:lnTo>
                  <a:lnTo>
                    <a:pt x="59" y="2331"/>
                  </a:lnTo>
                  <a:lnTo>
                    <a:pt x="59" y="2336"/>
                  </a:lnTo>
                  <a:lnTo>
                    <a:pt x="59" y="2336"/>
                  </a:lnTo>
                  <a:lnTo>
                    <a:pt x="59" y="2336"/>
                  </a:lnTo>
                  <a:lnTo>
                    <a:pt x="64" y="2336"/>
                  </a:lnTo>
                  <a:lnTo>
                    <a:pt x="64" y="2336"/>
                  </a:lnTo>
                  <a:lnTo>
                    <a:pt x="64" y="2341"/>
                  </a:lnTo>
                  <a:lnTo>
                    <a:pt x="59" y="2341"/>
                  </a:lnTo>
                  <a:lnTo>
                    <a:pt x="59" y="2345"/>
                  </a:lnTo>
                  <a:lnTo>
                    <a:pt x="55" y="2345"/>
                  </a:lnTo>
                  <a:lnTo>
                    <a:pt x="55" y="2345"/>
                  </a:lnTo>
                  <a:lnTo>
                    <a:pt x="50" y="2345"/>
                  </a:lnTo>
                  <a:lnTo>
                    <a:pt x="50" y="2345"/>
                  </a:lnTo>
                  <a:lnTo>
                    <a:pt x="46" y="2345"/>
                  </a:lnTo>
                  <a:lnTo>
                    <a:pt x="46" y="2341"/>
                  </a:lnTo>
                  <a:lnTo>
                    <a:pt x="41" y="2331"/>
                  </a:lnTo>
                  <a:lnTo>
                    <a:pt x="46" y="2331"/>
                  </a:lnTo>
                  <a:lnTo>
                    <a:pt x="46" y="2331"/>
                  </a:lnTo>
                  <a:lnTo>
                    <a:pt x="50" y="2327"/>
                  </a:lnTo>
                  <a:lnTo>
                    <a:pt x="50" y="2327"/>
                  </a:lnTo>
                  <a:lnTo>
                    <a:pt x="50" y="2322"/>
                  </a:lnTo>
                  <a:lnTo>
                    <a:pt x="55" y="2327"/>
                  </a:lnTo>
                  <a:lnTo>
                    <a:pt x="55" y="2322"/>
                  </a:lnTo>
                  <a:lnTo>
                    <a:pt x="55" y="2322"/>
                  </a:lnTo>
                  <a:lnTo>
                    <a:pt x="55" y="2318"/>
                  </a:lnTo>
                  <a:lnTo>
                    <a:pt x="55" y="2318"/>
                  </a:lnTo>
                  <a:lnTo>
                    <a:pt x="55" y="2313"/>
                  </a:lnTo>
                  <a:lnTo>
                    <a:pt x="55" y="2309"/>
                  </a:lnTo>
                  <a:lnTo>
                    <a:pt x="55" y="2304"/>
                  </a:lnTo>
                  <a:lnTo>
                    <a:pt x="59" y="2304"/>
                  </a:lnTo>
                  <a:lnTo>
                    <a:pt x="59" y="2304"/>
                  </a:lnTo>
                  <a:lnTo>
                    <a:pt x="64" y="2304"/>
                  </a:lnTo>
                  <a:lnTo>
                    <a:pt x="64" y="2304"/>
                  </a:lnTo>
                  <a:lnTo>
                    <a:pt x="64" y="2304"/>
                  </a:lnTo>
                  <a:lnTo>
                    <a:pt x="68" y="2304"/>
                  </a:lnTo>
                  <a:lnTo>
                    <a:pt x="68" y="2304"/>
                  </a:lnTo>
                  <a:lnTo>
                    <a:pt x="68" y="2300"/>
                  </a:lnTo>
                  <a:lnTo>
                    <a:pt x="68" y="2300"/>
                  </a:lnTo>
                  <a:lnTo>
                    <a:pt x="73" y="2300"/>
                  </a:lnTo>
                  <a:lnTo>
                    <a:pt x="77" y="2300"/>
                  </a:lnTo>
                  <a:lnTo>
                    <a:pt x="82" y="2300"/>
                  </a:lnTo>
                  <a:lnTo>
                    <a:pt x="86" y="2295"/>
                  </a:lnTo>
                  <a:lnTo>
                    <a:pt x="86" y="2291"/>
                  </a:lnTo>
                  <a:lnTo>
                    <a:pt x="86" y="2291"/>
                  </a:lnTo>
                  <a:lnTo>
                    <a:pt x="82" y="2291"/>
                  </a:lnTo>
                  <a:lnTo>
                    <a:pt x="77" y="2286"/>
                  </a:lnTo>
                  <a:lnTo>
                    <a:pt x="77" y="2286"/>
                  </a:lnTo>
                  <a:lnTo>
                    <a:pt x="77" y="2286"/>
                  </a:lnTo>
                  <a:lnTo>
                    <a:pt x="77" y="2282"/>
                  </a:lnTo>
                  <a:lnTo>
                    <a:pt x="77" y="2277"/>
                  </a:lnTo>
                  <a:lnTo>
                    <a:pt x="77" y="2277"/>
                  </a:lnTo>
                  <a:lnTo>
                    <a:pt x="77" y="2277"/>
                  </a:lnTo>
                  <a:lnTo>
                    <a:pt x="82" y="2277"/>
                  </a:lnTo>
                  <a:lnTo>
                    <a:pt x="86" y="2277"/>
                  </a:lnTo>
                  <a:lnTo>
                    <a:pt x="91" y="2282"/>
                  </a:lnTo>
                  <a:lnTo>
                    <a:pt x="91" y="2282"/>
                  </a:lnTo>
                  <a:lnTo>
                    <a:pt x="91" y="2282"/>
                  </a:lnTo>
                  <a:lnTo>
                    <a:pt x="91" y="2282"/>
                  </a:lnTo>
                  <a:lnTo>
                    <a:pt x="91" y="2286"/>
                  </a:lnTo>
                  <a:lnTo>
                    <a:pt x="91" y="2286"/>
                  </a:lnTo>
                  <a:lnTo>
                    <a:pt x="91" y="2286"/>
                  </a:lnTo>
                  <a:lnTo>
                    <a:pt x="91" y="2286"/>
                  </a:lnTo>
                  <a:lnTo>
                    <a:pt x="95" y="2286"/>
                  </a:lnTo>
                  <a:lnTo>
                    <a:pt x="105" y="2286"/>
                  </a:lnTo>
                  <a:lnTo>
                    <a:pt x="105" y="2282"/>
                  </a:lnTo>
                  <a:lnTo>
                    <a:pt x="105" y="2282"/>
                  </a:lnTo>
                  <a:lnTo>
                    <a:pt x="109" y="2277"/>
                  </a:lnTo>
                  <a:lnTo>
                    <a:pt x="109" y="2277"/>
                  </a:lnTo>
                  <a:lnTo>
                    <a:pt x="109" y="2277"/>
                  </a:lnTo>
                  <a:lnTo>
                    <a:pt x="109" y="2277"/>
                  </a:lnTo>
                  <a:lnTo>
                    <a:pt x="114" y="2277"/>
                  </a:lnTo>
                  <a:lnTo>
                    <a:pt x="114" y="2272"/>
                  </a:lnTo>
                  <a:lnTo>
                    <a:pt x="114" y="2272"/>
                  </a:lnTo>
                  <a:lnTo>
                    <a:pt x="118" y="2272"/>
                  </a:lnTo>
                  <a:lnTo>
                    <a:pt x="118" y="2268"/>
                  </a:lnTo>
                  <a:lnTo>
                    <a:pt x="118" y="2268"/>
                  </a:lnTo>
                  <a:lnTo>
                    <a:pt x="123" y="2263"/>
                  </a:lnTo>
                  <a:lnTo>
                    <a:pt x="123" y="2263"/>
                  </a:lnTo>
                  <a:lnTo>
                    <a:pt x="132" y="2272"/>
                  </a:lnTo>
                  <a:lnTo>
                    <a:pt x="132" y="2272"/>
                  </a:lnTo>
                  <a:lnTo>
                    <a:pt x="132" y="2272"/>
                  </a:lnTo>
                  <a:lnTo>
                    <a:pt x="132" y="2277"/>
                  </a:lnTo>
                  <a:lnTo>
                    <a:pt x="132" y="2277"/>
                  </a:lnTo>
                  <a:lnTo>
                    <a:pt x="132" y="2277"/>
                  </a:lnTo>
                  <a:lnTo>
                    <a:pt x="132" y="2277"/>
                  </a:lnTo>
                  <a:lnTo>
                    <a:pt x="132" y="2277"/>
                  </a:lnTo>
                  <a:lnTo>
                    <a:pt x="127" y="2277"/>
                  </a:lnTo>
                  <a:lnTo>
                    <a:pt x="127" y="2282"/>
                  </a:lnTo>
                  <a:lnTo>
                    <a:pt x="127" y="2282"/>
                  </a:lnTo>
                  <a:lnTo>
                    <a:pt x="127" y="2282"/>
                  </a:lnTo>
                  <a:lnTo>
                    <a:pt x="127" y="2286"/>
                  </a:lnTo>
                  <a:moveTo>
                    <a:pt x="145" y="2250"/>
                  </a:moveTo>
                  <a:lnTo>
                    <a:pt x="145" y="2250"/>
                  </a:lnTo>
                  <a:lnTo>
                    <a:pt x="145" y="2250"/>
                  </a:lnTo>
                  <a:lnTo>
                    <a:pt x="145" y="2250"/>
                  </a:lnTo>
                  <a:lnTo>
                    <a:pt x="141" y="2245"/>
                  </a:lnTo>
                  <a:lnTo>
                    <a:pt x="141" y="2245"/>
                  </a:lnTo>
                  <a:lnTo>
                    <a:pt x="141" y="2245"/>
                  </a:lnTo>
                  <a:lnTo>
                    <a:pt x="141" y="2245"/>
                  </a:lnTo>
                  <a:lnTo>
                    <a:pt x="141" y="2245"/>
                  </a:lnTo>
                  <a:lnTo>
                    <a:pt x="141" y="2245"/>
                  </a:lnTo>
                  <a:lnTo>
                    <a:pt x="141" y="2245"/>
                  </a:lnTo>
                  <a:lnTo>
                    <a:pt x="145" y="2245"/>
                  </a:lnTo>
                  <a:lnTo>
                    <a:pt x="145" y="2245"/>
                  </a:lnTo>
                  <a:lnTo>
                    <a:pt x="145" y="2245"/>
                  </a:lnTo>
                  <a:lnTo>
                    <a:pt x="145" y="2245"/>
                  </a:lnTo>
                  <a:lnTo>
                    <a:pt x="145" y="2245"/>
                  </a:lnTo>
                  <a:lnTo>
                    <a:pt x="145" y="2250"/>
                  </a:lnTo>
                  <a:moveTo>
                    <a:pt x="91" y="2241"/>
                  </a:moveTo>
                  <a:lnTo>
                    <a:pt x="91" y="2241"/>
                  </a:lnTo>
                  <a:lnTo>
                    <a:pt x="86" y="2241"/>
                  </a:lnTo>
                  <a:lnTo>
                    <a:pt x="86" y="2241"/>
                  </a:lnTo>
                  <a:lnTo>
                    <a:pt x="95" y="2232"/>
                  </a:lnTo>
                  <a:lnTo>
                    <a:pt x="95" y="2232"/>
                  </a:lnTo>
                  <a:lnTo>
                    <a:pt x="95" y="2232"/>
                  </a:lnTo>
                  <a:lnTo>
                    <a:pt x="95" y="2236"/>
                  </a:lnTo>
                  <a:lnTo>
                    <a:pt x="91" y="2236"/>
                  </a:lnTo>
                  <a:lnTo>
                    <a:pt x="91" y="2241"/>
                  </a:lnTo>
                  <a:moveTo>
                    <a:pt x="177" y="2204"/>
                  </a:moveTo>
                  <a:lnTo>
                    <a:pt x="177" y="2204"/>
                  </a:lnTo>
                  <a:lnTo>
                    <a:pt x="177" y="2204"/>
                  </a:lnTo>
                  <a:lnTo>
                    <a:pt x="173" y="2209"/>
                  </a:lnTo>
                  <a:lnTo>
                    <a:pt x="173" y="2209"/>
                  </a:lnTo>
                  <a:lnTo>
                    <a:pt x="168" y="2209"/>
                  </a:lnTo>
                  <a:lnTo>
                    <a:pt x="168" y="2209"/>
                  </a:lnTo>
                  <a:lnTo>
                    <a:pt x="168" y="2209"/>
                  </a:lnTo>
                  <a:lnTo>
                    <a:pt x="168" y="2209"/>
                  </a:lnTo>
                  <a:lnTo>
                    <a:pt x="168" y="2209"/>
                  </a:lnTo>
                  <a:lnTo>
                    <a:pt x="163" y="2209"/>
                  </a:lnTo>
                  <a:lnTo>
                    <a:pt x="163" y="2209"/>
                  </a:lnTo>
                  <a:lnTo>
                    <a:pt x="163" y="2209"/>
                  </a:lnTo>
                  <a:lnTo>
                    <a:pt x="159" y="2209"/>
                  </a:lnTo>
                  <a:lnTo>
                    <a:pt x="159" y="2209"/>
                  </a:lnTo>
                  <a:lnTo>
                    <a:pt x="159" y="2204"/>
                  </a:lnTo>
                  <a:lnTo>
                    <a:pt x="159" y="2204"/>
                  </a:lnTo>
                  <a:lnTo>
                    <a:pt x="159" y="2204"/>
                  </a:lnTo>
                  <a:lnTo>
                    <a:pt x="159" y="2204"/>
                  </a:lnTo>
                  <a:lnTo>
                    <a:pt x="163" y="2204"/>
                  </a:lnTo>
                  <a:lnTo>
                    <a:pt x="163" y="2204"/>
                  </a:lnTo>
                  <a:lnTo>
                    <a:pt x="163" y="2204"/>
                  </a:lnTo>
                  <a:lnTo>
                    <a:pt x="168" y="2204"/>
                  </a:lnTo>
                  <a:lnTo>
                    <a:pt x="173" y="2204"/>
                  </a:lnTo>
                  <a:lnTo>
                    <a:pt x="173" y="2204"/>
                  </a:lnTo>
                  <a:lnTo>
                    <a:pt x="173" y="2204"/>
                  </a:lnTo>
                  <a:lnTo>
                    <a:pt x="182" y="2200"/>
                  </a:lnTo>
                  <a:lnTo>
                    <a:pt x="182" y="2200"/>
                  </a:lnTo>
                  <a:lnTo>
                    <a:pt x="182" y="2200"/>
                  </a:lnTo>
                  <a:lnTo>
                    <a:pt x="182" y="2200"/>
                  </a:lnTo>
                  <a:lnTo>
                    <a:pt x="182" y="2200"/>
                  </a:lnTo>
                  <a:lnTo>
                    <a:pt x="182" y="2204"/>
                  </a:lnTo>
                  <a:lnTo>
                    <a:pt x="177" y="2204"/>
                  </a:lnTo>
                  <a:moveTo>
                    <a:pt x="132" y="2145"/>
                  </a:moveTo>
                  <a:lnTo>
                    <a:pt x="132" y="2145"/>
                  </a:lnTo>
                  <a:lnTo>
                    <a:pt x="132" y="2145"/>
                  </a:lnTo>
                  <a:lnTo>
                    <a:pt x="132" y="2145"/>
                  </a:lnTo>
                  <a:lnTo>
                    <a:pt x="132" y="2141"/>
                  </a:lnTo>
                  <a:lnTo>
                    <a:pt x="132" y="2145"/>
                  </a:lnTo>
                  <a:lnTo>
                    <a:pt x="132" y="2145"/>
                  </a:lnTo>
                  <a:lnTo>
                    <a:pt x="132" y="2145"/>
                  </a:lnTo>
                  <a:moveTo>
                    <a:pt x="213" y="2177"/>
                  </a:moveTo>
                  <a:lnTo>
                    <a:pt x="213" y="2177"/>
                  </a:lnTo>
                  <a:lnTo>
                    <a:pt x="213" y="2177"/>
                  </a:lnTo>
                  <a:lnTo>
                    <a:pt x="209" y="2177"/>
                  </a:lnTo>
                  <a:lnTo>
                    <a:pt x="209" y="2177"/>
                  </a:lnTo>
                  <a:lnTo>
                    <a:pt x="209" y="2173"/>
                  </a:lnTo>
                  <a:lnTo>
                    <a:pt x="209" y="2173"/>
                  </a:lnTo>
                  <a:lnTo>
                    <a:pt x="204" y="2173"/>
                  </a:lnTo>
                  <a:lnTo>
                    <a:pt x="204" y="2168"/>
                  </a:lnTo>
                  <a:lnTo>
                    <a:pt x="209" y="2168"/>
                  </a:lnTo>
                  <a:lnTo>
                    <a:pt x="204" y="2159"/>
                  </a:lnTo>
                  <a:lnTo>
                    <a:pt x="204" y="2159"/>
                  </a:lnTo>
                  <a:lnTo>
                    <a:pt x="209" y="2155"/>
                  </a:lnTo>
                  <a:lnTo>
                    <a:pt x="209" y="2150"/>
                  </a:lnTo>
                  <a:lnTo>
                    <a:pt x="209" y="2150"/>
                  </a:lnTo>
                  <a:lnTo>
                    <a:pt x="209" y="2150"/>
                  </a:lnTo>
                  <a:lnTo>
                    <a:pt x="213" y="2150"/>
                  </a:lnTo>
                  <a:lnTo>
                    <a:pt x="218" y="2155"/>
                  </a:lnTo>
                  <a:lnTo>
                    <a:pt x="218" y="2159"/>
                  </a:lnTo>
                  <a:lnTo>
                    <a:pt x="218" y="2164"/>
                  </a:lnTo>
                  <a:lnTo>
                    <a:pt x="218" y="2164"/>
                  </a:lnTo>
                  <a:lnTo>
                    <a:pt x="222" y="2164"/>
                  </a:lnTo>
                  <a:lnTo>
                    <a:pt x="222" y="2168"/>
                  </a:lnTo>
                  <a:lnTo>
                    <a:pt x="222" y="2168"/>
                  </a:lnTo>
                  <a:lnTo>
                    <a:pt x="222" y="2168"/>
                  </a:lnTo>
                  <a:lnTo>
                    <a:pt x="218" y="2173"/>
                  </a:lnTo>
                  <a:lnTo>
                    <a:pt x="218" y="2177"/>
                  </a:lnTo>
                  <a:lnTo>
                    <a:pt x="213" y="2177"/>
                  </a:lnTo>
                  <a:lnTo>
                    <a:pt x="213" y="2177"/>
                  </a:lnTo>
                  <a:moveTo>
                    <a:pt x="245" y="2118"/>
                  </a:moveTo>
                  <a:lnTo>
                    <a:pt x="245" y="2118"/>
                  </a:lnTo>
                  <a:lnTo>
                    <a:pt x="250" y="2123"/>
                  </a:lnTo>
                  <a:lnTo>
                    <a:pt x="250" y="2123"/>
                  </a:lnTo>
                  <a:lnTo>
                    <a:pt x="250" y="2123"/>
                  </a:lnTo>
                  <a:lnTo>
                    <a:pt x="254" y="2123"/>
                  </a:lnTo>
                  <a:lnTo>
                    <a:pt x="254" y="2123"/>
                  </a:lnTo>
                  <a:lnTo>
                    <a:pt x="254" y="2127"/>
                  </a:lnTo>
                  <a:lnTo>
                    <a:pt x="250" y="2127"/>
                  </a:lnTo>
                  <a:lnTo>
                    <a:pt x="250" y="2127"/>
                  </a:lnTo>
                  <a:lnTo>
                    <a:pt x="254" y="2127"/>
                  </a:lnTo>
                  <a:lnTo>
                    <a:pt x="254" y="2132"/>
                  </a:lnTo>
                  <a:lnTo>
                    <a:pt x="254" y="2132"/>
                  </a:lnTo>
                  <a:lnTo>
                    <a:pt x="259" y="2132"/>
                  </a:lnTo>
                  <a:lnTo>
                    <a:pt x="263" y="2132"/>
                  </a:lnTo>
                  <a:lnTo>
                    <a:pt x="263" y="2136"/>
                  </a:lnTo>
                  <a:lnTo>
                    <a:pt x="259" y="2136"/>
                  </a:lnTo>
                  <a:lnTo>
                    <a:pt x="259" y="2136"/>
                  </a:lnTo>
                  <a:lnTo>
                    <a:pt x="259" y="2132"/>
                  </a:lnTo>
                  <a:lnTo>
                    <a:pt x="259" y="2132"/>
                  </a:lnTo>
                  <a:lnTo>
                    <a:pt x="254" y="2132"/>
                  </a:lnTo>
                  <a:lnTo>
                    <a:pt x="254" y="2132"/>
                  </a:lnTo>
                  <a:lnTo>
                    <a:pt x="254" y="2132"/>
                  </a:lnTo>
                  <a:lnTo>
                    <a:pt x="254" y="2136"/>
                  </a:lnTo>
                  <a:lnTo>
                    <a:pt x="254" y="2136"/>
                  </a:lnTo>
                  <a:lnTo>
                    <a:pt x="254" y="2136"/>
                  </a:lnTo>
                  <a:lnTo>
                    <a:pt x="254" y="2136"/>
                  </a:lnTo>
                  <a:lnTo>
                    <a:pt x="254" y="2136"/>
                  </a:lnTo>
                  <a:lnTo>
                    <a:pt x="254" y="2132"/>
                  </a:lnTo>
                  <a:lnTo>
                    <a:pt x="254" y="2132"/>
                  </a:lnTo>
                  <a:lnTo>
                    <a:pt x="250" y="2132"/>
                  </a:lnTo>
                  <a:lnTo>
                    <a:pt x="250" y="2132"/>
                  </a:lnTo>
                  <a:lnTo>
                    <a:pt x="250" y="2132"/>
                  </a:lnTo>
                  <a:lnTo>
                    <a:pt x="245" y="2132"/>
                  </a:lnTo>
                  <a:lnTo>
                    <a:pt x="245" y="2127"/>
                  </a:lnTo>
                  <a:lnTo>
                    <a:pt x="245" y="2127"/>
                  </a:lnTo>
                  <a:lnTo>
                    <a:pt x="245" y="2123"/>
                  </a:lnTo>
                  <a:lnTo>
                    <a:pt x="245" y="2118"/>
                  </a:lnTo>
                  <a:lnTo>
                    <a:pt x="245" y="2118"/>
                  </a:lnTo>
                  <a:lnTo>
                    <a:pt x="245" y="2118"/>
                  </a:lnTo>
                  <a:lnTo>
                    <a:pt x="245" y="2118"/>
                  </a:lnTo>
                  <a:moveTo>
                    <a:pt x="336" y="2123"/>
                  </a:moveTo>
                  <a:lnTo>
                    <a:pt x="336" y="2123"/>
                  </a:lnTo>
                  <a:lnTo>
                    <a:pt x="336" y="2123"/>
                  </a:lnTo>
                  <a:lnTo>
                    <a:pt x="331" y="2123"/>
                  </a:lnTo>
                  <a:lnTo>
                    <a:pt x="327" y="2118"/>
                  </a:lnTo>
                  <a:lnTo>
                    <a:pt x="336" y="2114"/>
                  </a:lnTo>
                  <a:lnTo>
                    <a:pt x="340" y="2114"/>
                  </a:lnTo>
                  <a:lnTo>
                    <a:pt x="345" y="2114"/>
                  </a:lnTo>
                  <a:lnTo>
                    <a:pt x="340" y="2114"/>
                  </a:lnTo>
                  <a:lnTo>
                    <a:pt x="340" y="2118"/>
                  </a:lnTo>
                  <a:lnTo>
                    <a:pt x="340" y="2118"/>
                  </a:lnTo>
                  <a:lnTo>
                    <a:pt x="336" y="2123"/>
                  </a:lnTo>
                  <a:moveTo>
                    <a:pt x="309" y="2100"/>
                  </a:moveTo>
                  <a:lnTo>
                    <a:pt x="309" y="2100"/>
                  </a:lnTo>
                  <a:lnTo>
                    <a:pt x="309" y="2100"/>
                  </a:lnTo>
                  <a:lnTo>
                    <a:pt x="309" y="2100"/>
                  </a:lnTo>
                  <a:lnTo>
                    <a:pt x="304" y="2100"/>
                  </a:lnTo>
                  <a:lnTo>
                    <a:pt x="304" y="2100"/>
                  </a:lnTo>
                  <a:lnTo>
                    <a:pt x="304" y="2100"/>
                  </a:lnTo>
                  <a:lnTo>
                    <a:pt x="300" y="2100"/>
                  </a:lnTo>
                  <a:lnTo>
                    <a:pt x="295" y="2100"/>
                  </a:lnTo>
                  <a:lnTo>
                    <a:pt x="295" y="2100"/>
                  </a:lnTo>
                  <a:lnTo>
                    <a:pt x="295" y="2105"/>
                  </a:lnTo>
                  <a:lnTo>
                    <a:pt x="295" y="2105"/>
                  </a:lnTo>
                  <a:lnTo>
                    <a:pt x="295" y="2105"/>
                  </a:lnTo>
                  <a:lnTo>
                    <a:pt x="295" y="2105"/>
                  </a:lnTo>
                  <a:lnTo>
                    <a:pt x="291" y="2105"/>
                  </a:lnTo>
                  <a:lnTo>
                    <a:pt x="286" y="2109"/>
                  </a:lnTo>
                  <a:lnTo>
                    <a:pt x="286" y="2109"/>
                  </a:lnTo>
                  <a:lnTo>
                    <a:pt x="286" y="2109"/>
                  </a:lnTo>
                  <a:lnTo>
                    <a:pt x="281" y="2114"/>
                  </a:lnTo>
                  <a:lnTo>
                    <a:pt x="281" y="2114"/>
                  </a:lnTo>
                  <a:lnTo>
                    <a:pt x="277" y="2114"/>
                  </a:lnTo>
                  <a:lnTo>
                    <a:pt x="277" y="2114"/>
                  </a:lnTo>
                  <a:lnTo>
                    <a:pt x="277" y="2114"/>
                  </a:lnTo>
                  <a:lnTo>
                    <a:pt x="277" y="2114"/>
                  </a:lnTo>
                  <a:lnTo>
                    <a:pt x="272" y="2118"/>
                  </a:lnTo>
                  <a:lnTo>
                    <a:pt x="272" y="2118"/>
                  </a:lnTo>
                  <a:lnTo>
                    <a:pt x="272" y="2118"/>
                  </a:lnTo>
                  <a:lnTo>
                    <a:pt x="272" y="2118"/>
                  </a:lnTo>
                  <a:lnTo>
                    <a:pt x="277" y="2123"/>
                  </a:lnTo>
                  <a:lnTo>
                    <a:pt x="277" y="2123"/>
                  </a:lnTo>
                  <a:lnTo>
                    <a:pt x="272" y="2123"/>
                  </a:lnTo>
                  <a:lnTo>
                    <a:pt x="268" y="2123"/>
                  </a:lnTo>
                  <a:lnTo>
                    <a:pt x="268" y="2127"/>
                  </a:lnTo>
                  <a:lnTo>
                    <a:pt x="268" y="2127"/>
                  </a:lnTo>
                  <a:lnTo>
                    <a:pt x="263" y="2127"/>
                  </a:lnTo>
                  <a:lnTo>
                    <a:pt x="263" y="2127"/>
                  </a:lnTo>
                  <a:lnTo>
                    <a:pt x="263" y="2127"/>
                  </a:lnTo>
                  <a:lnTo>
                    <a:pt x="263" y="2132"/>
                  </a:lnTo>
                  <a:lnTo>
                    <a:pt x="268" y="2132"/>
                  </a:lnTo>
                  <a:lnTo>
                    <a:pt x="263" y="2132"/>
                  </a:lnTo>
                  <a:lnTo>
                    <a:pt x="263" y="2132"/>
                  </a:lnTo>
                  <a:lnTo>
                    <a:pt x="263" y="2127"/>
                  </a:lnTo>
                  <a:lnTo>
                    <a:pt x="254" y="2123"/>
                  </a:lnTo>
                  <a:lnTo>
                    <a:pt x="254" y="2123"/>
                  </a:lnTo>
                  <a:lnTo>
                    <a:pt x="254" y="2118"/>
                  </a:lnTo>
                  <a:lnTo>
                    <a:pt x="254" y="2118"/>
                  </a:lnTo>
                  <a:lnTo>
                    <a:pt x="254" y="2118"/>
                  </a:lnTo>
                  <a:lnTo>
                    <a:pt x="254" y="2118"/>
                  </a:lnTo>
                  <a:lnTo>
                    <a:pt x="250" y="2118"/>
                  </a:lnTo>
                  <a:lnTo>
                    <a:pt x="250" y="2118"/>
                  </a:lnTo>
                  <a:lnTo>
                    <a:pt x="245" y="2114"/>
                  </a:lnTo>
                  <a:lnTo>
                    <a:pt x="241" y="2114"/>
                  </a:lnTo>
                  <a:lnTo>
                    <a:pt x="241" y="2114"/>
                  </a:lnTo>
                  <a:lnTo>
                    <a:pt x="241" y="2114"/>
                  </a:lnTo>
                  <a:lnTo>
                    <a:pt x="241" y="2114"/>
                  </a:lnTo>
                  <a:lnTo>
                    <a:pt x="241" y="2109"/>
                  </a:lnTo>
                  <a:lnTo>
                    <a:pt x="245" y="2114"/>
                  </a:lnTo>
                  <a:lnTo>
                    <a:pt x="245" y="2114"/>
                  </a:lnTo>
                  <a:lnTo>
                    <a:pt x="250" y="2114"/>
                  </a:lnTo>
                  <a:lnTo>
                    <a:pt x="250" y="2114"/>
                  </a:lnTo>
                  <a:lnTo>
                    <a:pt x="254" y="2114"/>
                  </a:lnTo>
                  <a:lnTo>
                    <a:pt x="259" y="2109"/>
                  </a:lnTo>
                  <a:lnTo>
                    <a:pt x="254" y="2109"/>
                  </a:lnTo>
                  <a:lnTo>
                    <a:pt x="250" y="2109"/>
                  </a:lnTo>
                  <a:lnTo>
                    <a:pt x="250" y="2109"/>
                  </a:lnTo>
                  <a:lnTo>
                    <a:pt x="254" y="2105"/>
                  </a:lnTo>
                  <a:lnTo>
                    <a:pt x="254" y="2105"/>
                  </a:lnTo>
                  <a:lnTo>
                    <a:pt x="254" y="2105"/>
                  </a:lnTo>
                  <a:lnTo>
                    <a:pt x="259" y="2105"/>
                  </a:lnTo>
                  <a:lnTo>
                    <a:pt x="259" y="2105"/>
                  </a:lnTo>
                  <a:lnTo>
                    <a:pt x="263" y="2105"/>
                  </a:lnTo>
                  <a:lnTo>
                    <a:pt x="263" y="2100"/>
                  </a:lnTo>
                  <a:lnTo>
                    <a:pt x="263" y="2100"/>
                  </a:lnTo>
                  <a:lnTo>
                    <a:pt x="268" y="2100"/>
                  </a:lnTo>
                  <a:lnTo>
                    <a:pt x="268" y="2105"/>
                  </a:lnTo>
                  <a:lnTo>
                    <a:pt x="272" y="2100"/>
                  </a:lnTo>
                  <a:lnTo>
                    <a:pt x="272" y="2100"/>
                  </a:lnTo>
                  <a:lnTo>
                    <a:pt x="277" y="2100"/>
                  </a:lnTo>
                  <a:lnTo>
                    <a:pt x="277" y="2100"/>
                  </a:lnTo>
                  <a:lnTo>
                    <a:pt x="277" y="2100"/>
                  </a:lnTo>
                  <a:lnTo>
                    <a:pt x="281" y="2096"/>
                  </a:lnTo>
                  <a:lnTo>
                    <a:pt x="281" y="2100"/>
                  </a:lnTo>
                  <a:lnTo>
                    <a:pt x="281" y="2100"/>
                  </a:lnTo>
                  <a:lnTo>
                    <a:pt x="281" y="2100"/>
                  </a:lnTo>
                  <a:lnTo>
                    <a:pt x="286" y="2100"/>
                  </a:lnTo>
                  <a:lnTo>
                    <a:pt x="286" y="2096"/>
                  </a:lnTo>
                  <a:lnTo>
                    <a:pt x="291" y="2096"/>
                  </a:lnTo>
                  <a:lnTo>
                    <a:pt x="300" y="2091"/>
                  </a:lnTo>
                  <a:lnTo>
                    <a:pt x="295" y="2096"/>
                  </a:lnTo>
                  <a:lnTo>
                    <a:pt x="295" y="2096"/>
                  </a:lnTo>
                  <a:lnTo>
                    <a:pt x="300" y="2100"/>
                  </a:lnTo>
                  <a:lnTo>
                    <a:pt x="300" y="2096"/>
                  </a:lnTo>
                  <a:lnTo>
                    <a:pt x="300" y="2096"/>
                  </a:lnTo>
                  <a:lnTo>
                    <a:pt x="304" y="2091"/>
                  </a:lnTo>
                  <a:lnTo>
                    <a:pt x="304" y="2091"/>
                  </a:lnTo>
                  <a:lnTo>
                    <a:pt x="304" y="2091"/>
                  </a:lnTo>
                  <a:lnTo>
                    <a:pt x="304" y="2091"/>
                  </a:lnTo>
                  <a:lnTo>
                    <a:pt x="304" y="2091"/>
                  </a:lnTo>
                  <a:lnTo>
                    <a:pt x="304" y="2091"/>
                  </a:lnTo>
                  <a:lnTo>
                    <a:pt x="304" y="2091"/>
                  </a:lnTo>
                  <a:lnTo>
                    <a:pt x="309" y="2096"/>
                  </a:lnTo>
                  <a:lnTo>
                    <a:pt x="309" y="2096"/>
                  </a:lnTo>
                  <a:lnTo>
                    <a:pt x="309" y="2096"/>
                  </a:lnTo>
                  <a:lnTo>
                    <a:pt x="309" y="2100"/>
                  </a:lnTo>
                  <a:lnTo>
                    <a:pt x="309" y="2100"/>
                  </a:lnTo>
                  <a:moveTo>
                    <a:pt x="309" y="1973"/>
                  </a:moveTo>
                  <a:lnTo>
                    <a:pt x="309" y="1973"/>
                  </a:lnTo>
                  <a:lnTo>
                    <a:pt x="304" y="1973"/>
                  </a:lnTo>
                  <a:lnTo>
                    <a:pt x="304" y="1973"/>
                  </a:lnTo>
                  <a:lnTo>
                    <a:pt x="304" y="1973"/>
                  </a:lnTo>
                  <a:lnTo>
                    <a:pt x="304" y="1973"/>
                  </a:lnTo>
                  <a:lnTo>
                    <a:pt x="304" y="1973"/>
                  </a:lnTo>
                  <a:lnTo>
                    <a:pt x="309" y="1973"/>
                  </a:lnTo>
                  <a:lnTo>
                    <a:pt x="309" y="1973"/>
                  </a:lnTo>
                  <a:lnTo>
                    <a:pt x="309" y="1973"/>
                  </a:lnTo>
                  <a:lnTo>
                    <a:pt x="309" y="1973"/>
                  </a:lnTo>
                  <a:lnTo>
                    <a:pt x="309" y="1973"/>
                  </a:lnTo>
                  <a:lnTo>
                    <a:pt x="309" y="1973"/>
                  </a:lnTo>
                  <a:moveTo>
                    <a:pt x="322" y="1955"/>
                  </a:moveTo>
                  <a:lnTo>
                    <a:pt x="322" y="1955"/>
                  </a:lnTo>
                  <a:lnTo>
                    <a:pt x="322" y="1955"/>
                  </a:lnTo>
                  <a:lnTo>
                    <a:pt x="322" y="1955"/>
                  </a:lnTo>
                  <a:lnTo>
                    <a:pt x="322" y="1950"/>
                  </a:lnTo>
                  <a:lnTo>
                    <a:pt x="322" y="1950"/>
                  </a:lnTo>
                  <a:lnTo>
                    <a:pt x="327" y="1950"/>
                  </a:lnTo>
                  <a:lnTo>
                    <a:pt x="327" y="1950"/>
                  </a:lnTo>
                  <a:lnTo>
                    <a:pt x="322" y="1955"/>
                  </a:lnTo>
                  <a:moveTo>
                    <a:pt x="345" y="1932"/>
                  </a:moveTo>
                  <a:lnTo>
                    <a:pt x="345" y="1932"/>
                  </a:lnTo>
                  <a:lnTo>
                    <a:pt x="345" y="1932"/>
                  </a:lnTo>
                  <a:lnTo>
                    <a:pt x="340" y="1932"/>
                  </a:lnTo>
                  <a:lnTo>
                    <a:pt x="340" y="1928"/>
                  </a:lnTo>
                  <a:lnTo>
                    <a:pt x="340" y="1928"/>
                  </a:lnTo>
                  <a:lnTo>
                    <a:pt x="340" y="1928"/>
                  </a:lnTo>
                  <a:lnTo>
                    <a:pt x="340" y="1928"/>
                  </a:lnTo>
                  <a:lnTo>
                    <a:pt x="340" y="1928"/>
                  </a:lnTo>
                  <a:lnTo>
                    <a:pt x="340" y="1928"/>
                  </a:lnTo>
                  <a:lnTo>
                    <a:pt x="345" y="1928"/>
                  </a:lnTo>
                  <a:lnTo>
                    <a:pt x="345" y="1928"/>
                  </a:lnTo>
                  <a:lnTo>
                    <a:pt x="345" y="1928"/>
                  </a:lnTo>
                  <a:lnTo>
                    <a:pt x="345" y="1932"/>
                  </a:lnTo>
                  <a:lnTo>
                    <a:pt x="349" y="1932"/>
                  </a:lnTo>
                  <a:lnTo>
                    <a:pt x="345" y="1932"/>
                  </a:lnTo>
                  <a:lnTo>
                    <a:pt x="345" y="1932"/>
                  </a:lnTo>
                  <a:moveTo>
                    <a:pt x="304" y="1919"/>
                  </a:moveTo>
                  <a:lnTo>
                    <a:pt x="304" y="1919"/>
                  </a:lnTo>
                  <a:lnTo>
                    <a:pt x="304" y="1919"/>
                  </a:lnTo>
                  <a:lnTo>
                    <a:pt x="304" y="1919"/>
                  </a:lnTo>
                  <a:lnTo>
                    <a:pt x="304" y="1919"/>
                  </a:lnTo>
                  <a:lnTo>
                    <a:pt x="304" y="1919"/>
                  </a:lnTo>
                  <a:lnTo>
                    <a:pt x="304" y="1919"/>
                  </a:lnTo>
                  <a:lnTo>
                    <a:pt x="304" y="1919"/>
                  </a:lnTo>
                  <a:lnTo>
                    <a:pt x="304" y="1919"/>
                  </a:lnTo>
                  <a:lnTo>
                    <a:pt x="304" y="1919"/>
                  </a:lnTo>
                  <a:lnTo>
                    <a:pt x="304" y="1919"/>
                  </a:lnTo>
                  <a:moveTo>
                    <a:pt x="349" y="1919"/>
                  </a:moveTo>
                  <a:lnTo>
                    <a:pt x="349" y="1919"/>
                  </a:lnTo>
                  <a:lnTo>
                    <a:pt x="349" y="1919"/>
                  </a:lnTo>
                  <a:lnTo>
                    <a:pt x="349" y="1919"/>
                  </a:lnTo>
                  <a:lnTo>
                    <a:pt x="345" y="1919"/>
                  </a:lnTo>
                  <a:lnTo>
                    <a:pt x="345" y="1914"/>
                  </a:lnTo>
                  <a:lnTo>
                    <a:pt x="345" y="1914"/>
                  </a:lnTo>
                  <a:lnTo>
                    <a:pt x="345" y="1914"/>
                  </a:lnTo>
                  <a:lnTo>
                    <a:pt x="345" y="1914"/>
                  </a:lnTo>
                  <a:lnTo>
                    <a:pt x="345" y="1914"/>
                  </a:lnTo>
                  <a:lnTo>
                    <a:pt x="345" y="1914"/>
                  </a:lnTo>
                  <a:lnTo>
                    <a:pt x="349" y="1914"/>
                  </a:lnTo>
                  <a:lnTo>
                    <a:pt x="345" y="1910"/>
                  </a:lnTo>
                  <a:lnTo>
                    <a:pt x="349" y="1910"/>
                  </a:lnTo>
                  <a:lnTo>
                    <a:pt x="349" y="1914"/>
                  </a:lnTo>
                  <a:lnTo>
                    <a:pt x="349" y="1914"/>
                  </a:lnTo>
                  <a:lnTo>
                    <a:pt x="349" y="1914"/>
                  </a:lnTo>
                  <a:lnTo>
                    <a:pt x="349" y="1914"/>
                  </a:lnTo>
                  <a:lnTo>
                    <a:pt x="349" y="1919"/>
                  </a:lnTo>
                  <a:lnTo>
                    <a:pt x="349" y="1919"/>
                  </a:lnTo>
                  <a:lnTo>
                    <a:pt x="349" y="1919"/>
                  </a:lnTo>
                  <a:lnTo>
                    <a:pt x="349" y="1919"/>
                  </a:lnTo>
                  <a:moveTo>
                    <a:pt x="422" y="1891"/>
                  </a:moveTo>
                  <a:lnTo>
                    <a:pt x="422" y="1891"/>
                  </a:lnTo>
                  <a:lnTo>
                    <a:pt x="418" y="1891"/>
                  </a:lnTo>
                  <a:lnTo>
                    <a:pt x="413" y="1891"/>
                  </a:lnTo>
                  <a:lnTo>
                    <a:pt x="413" y="1887"/>
                  </a:lnTo>
                  <a:lnTo>
                    <a:pt x="408" y="1887"/>
                  </a:lnTo>
                  <a:lnTo>
                    <a:pt x="408" y="1882"/>
                  </a:lnTo>
                  <a:lnTo>
                    <a:pt x="404" y="1873"/>
                  </a:lnTo>
                  <a:lnTo>
                    <a:pt x="404" y="1873"/>
                  </a:lnTo>
                  <a:lnTo>
                    <a:pt x="404" y="1873"/>
                  </a:lnTo>
                  <a:lnTo>
                    <a:pt x="404" y="1869"/>
                  </a:lnTo>
                  <a:lnTo>
                    <a:pt x="404" y="1869"/>
                  </a:lnTo>
                  <a:lnTo>
                    <a:pt x="413" y="1869"/>
                  </a:lnTo>
                  <a:lnTo>
                    <a:pt x="418" y="1864"/>
                  </a:lnTo>
                  <a:lnTo>
                    <a:pt x="418" y="1864"/>
                  </a:lnTo>
                  <a:lnTo>
                    <a:pt x="422" y="1864"/>
                  </a:lnTo>
                  <a:lnTo>
                    <a:pt x="431" y="1869"/>
                  </a:lnTo>
                  <a:lnTo>
                    <a:pt x="436" y="1873"/>
                  </a:lnTo>
                  <a:lnTo>
                    <a:pt x="436" y="1878"/>
                  </a:lnTo>
                  <a:lnTo>
                    <a:pt x="436" y="1882"/>
                  </a:lnTo>
                  <a:lnTo>
                    <a:pt x="431" y="1887"/>
                  </a:lnTo>
                  <a:lnTo>
                    <a:pt x="431" y="1891"/>
                  </a:lnTo>
                  <a:lnTo>
                    <a:pt x="427" y="1891"/>
                  </a:lnTo>
                  <a:lnTo>
                    <a:pt x="422" y="1891"/>
                  </a:lnTo>
                  <a:moveTo>
                    <a:pt x="390" y="1864"/>
                  </a:moveTo>
                  <a:lnTo>
                    <a:pt x="390" y="1864"/>
                  </a:lnTo>
                  <a:lnTo>
                    <a:pt x="386" y="1864"/>
                  </a:lnTo>
                  <a:lnTo>
                    <a:pt x="386" y="1864"/>
                  </a:lnTo>
                  <a:lnTo>
                    <a:pt x="386" y="1860"/>
                  </a:lnTo>
                  <a:lnTo>
                    <a:pt x="386" y="1860"/>
                  </a:lnTo>
                  <a:lnTo>
                    <a:pt x="386" y="1860"/>
                  </a:lnTo>
                  <a:lnTo>
                    <a:pt x="381" y="1860"/>
                  </a:lnTo>
                  <a:lnTo>
                    <a:pt x="381" y="1860"/>
                  </a:lnTo>
                  <a:lnTo>
                    <a:pt x="381" y="1855"/>
                  </a:lnTo>
                  <a:lnTo>
                    <a:pt x="381" y="1855"/>
                  </a:lnTo>
                  <a:lnTo>
                    <a:pt x="381" y="1855"/>
                  </a:lnTo>
                  <a:lnTo>
                    <a:pt x="381" y="1855"/>
                  </a:lnTo>
                  <a:lnTo>
                    <a:pt x="386" y="1855"/>
                  </a:lnTo>
                  <a:lnTo>
                    <a:pt x="386" y="1860"/>
                  </a:lnTo>
                  <a:lnTo>
                    <a:pt x="390" y="1860"/>
                  </a:lnTo>
                  <a:lnTo>
                    <a:pt x="390" y="1860"/>
                  </a:lnTo>
                  <a:lnTo>
                    <a:pt x="390" y="1864"/>
                  </a:lnTo>
                  <a:moveTo>
                    <a:pt x="463" y="1882"/>
                  </a:moveTo>
                  <a:lnTo>
                    <a:pt x="463" y="1882"/>
                  </a:lnTo>
                  <a:lnTo>
                    <a:pt x="463" y="1882"/>
                  </a:lnTo>
                  <a:lnTo>
                    <a:pt x="458" y="1882"/>
                  </a:lnTo>
                  <a:lnTo>
                    <a:pt x="458" y="1878"/>
                  </a:lnTo>
                  <a:lnTo>
                    <a:pt x="458" y="1873"/>
                  </a:lnTo>
                  <a:lnTo>
                    <a:pt x="458" y="1869"/>
                  </a:lnTo>
                  <a:lnTo>
                    <a:pt x="463" y="1864"/>
                  </a:lnTo>
                  <a:lnTo>
                    <a:pt x="467" y="1860"/>
                  </a:lnTo>
                  <a:lnTo>
                    <a:pt x="467" y="1855"/>
                  </a:lnTo>
                  <a:lnTo>
                    <a:pt x="472" y="1855"/>
                  </a:lnTo>
                  <a:lnTo>
                    <a:pt x="472" y="1851"/>
                  </a:lnTo>
                  <a:lnTo>
                    <a:pt x="472" y="1846"/>
                  </a:lnTo>
                  <a:lnTo>
                    <a:pt x="472" y="1846"/>
                  </a:lnTo>
                  <a:lnTo>
                    <a:pt x="472" y="1842"/>
                  </a:lnTo>
                  <a:lnTo>
                    <a:pt x="472" y="1842"/>
                  </a:lnTo>
                  <a:lnTo>
                    <a:pt x="472" y="1842"/>
                  </a:lnTo>
                  <a:lnTo>
                    <a:pt x="476" y="1837"/>
                  </a:lnTo>
                  <a:lnTo>
                    <a:pt x="481" y="1828"/>
                  </a:lnTo>
                  <a:lnTo>
                    <a:pt x="481" y="1823"/>
                  </a:lnTo>
                  <a:lnTo>
                    <a:pt x="486" y="1823"/>
                  </a:lnTo>
                  <a:lnTo>
                    <a:pt x="486" y="1823"/>
                  </a:lnTo>
                  <a:lnTo>
                    <a:pt x="486" y="1823"/>
                  </a:lnTo>
                  <a:lnTo>
                    <a:pt x="486" y="1828"/>
                  </a:lnTo>
                  <a:lnTo>
                    <a:pt x="486" y="1837"/>
                  </a:lnTo>
                  <a:lnTo>
                    <a:pt x="486" y="1837"/>
                  </a:lnTo>
                  <a:lnTo>
                    <a:pt x="481" y="1851"/>
                  </a:lnTo>
                  <a:lnTo>
                    <a:pt x="481" y="1851"/>
                  </a:lnTo>
                  <a:lnTo>
                    <a:pt x="481" y="1855"/>
                  </a:lnTo>
                  <a:lnTo>
                    <a:pt x="481" y="1855"/>
                  </a:lnTo>
                  <a:lnTo>
                    <a:pt x="476" y="1860"/>
                  </a:lnTo>
                  <a:lnTo>
                    <a:pt x="472" y="1864"/>
                  </a:lnTo>
                  <a:lnTo>
                    <a:pt x="472" y="1873"/>
                  </a:lnTo>
                  <a:lnTo>
                    <a:pt x="467" y="1878"/>
                  </a:lnTo>
                  <a:lnTo>
                    <a:pt x="467" y="1878"/>
                  </a:lnTo>
                  <a:lnTo>
                    <a:pt x="463" y="1882"/>
                  </a:lnTo>
                  <a:lnTo>
                    <a:pt x="463" y="1882"/>
                  </a:lnTo>
                  <a:moveTo>
                    <a:pt x="304" y="1801"/>
                  </a:moveTo>
                  <a:lnTo>
                    <a:pt x="304" y="1801"/>
                  </a:lnTo>
                  <a:lnTo>
                    <a:pt x="304" y="1801"/>
                  </a:lnTo>
                  <a:lnTo>
                    <a:pt x="304" y="1801"/>
                  </a:lnTo>
                  <a:lnTo>
                    <a:pt x="304" y="1801"/>
                  </a:lnTo>
                  <a:lnTo>
                    <a:pt x="304" y="1801"/>
                  </a:lnTo>
                  <a:moveTo>
                    <a:pt x="359" y="1810"/>
                  </a:moveTo>
                  <a:lnTo>
                    <a:pt x="359" y="1810"/>
                  </a:lnTo>
                  <a:lnTo>
                    <a:pt x="359" y="1810"/>
                  </a:lnTo>
                  <a:lnTo>
                    <a:pt x="359" y="1810"/>
                  </a:lnTo>
                  <a:lnTo>
                    <a:pt x="359" y="1810"/>
                  </a:lnTo>
                  <a:lnTo>
                    <a:pt x="359" y="1810"/>
                  </a:lnTo>
                  <a:lnTo>
                    <a:pt x="359" y="1810"/>
                  </a:lnTo>
                  <a:lnTo>
                    <a:pt x="359" y="1810"/>
                  </a:lnTo>
                  <a:lnTo>
                    <a:pt x="359" y="1810"/>
                  </a:lnTo>
                  <a:lnTo>
                    <a:pt x="359" y="1805"/>
                  </a:lnTo>
                  <a:lnTo>
                    <a:pt x="359" y="1805"/>
                  </a:lnTo>
                  <a:lnTo>
                    <a:pt x="359" y="1805"/>
                  </a:lnTo>
                  <a:lnTo>
                    <a:pt x="363" y="1810"/>
                  </a:lnTo>
                  <a:lnTo>
                    <a:pt x="363" y="1810"/>
                  </a:lnTo>
                  <a:lnTo>
                    <a:pt x="363" y="1810"/>
                  </a:lnTo>
                  <a:lnTo>
                    <a:pt x="363" y="1810"/>
                  </a:lnTo>
                  <a:lnTo>
                    <a:pt x="359" y="1810"/>
                  </a:lnTo>
                  <a:moveTo>
                    <a:pt x="345" y="1706"/>
                  </a:moveTo>
                  <a:lnTo>
                    <a:pt x="345" y="1706"/>
                  </a:lnTo>
                  <a:lnTo>
                    <a:pt x="345" y="1706"/>
                  </a:lnTo>
                  <a:lnTo>
                    <a:pt x="340" y="1706"/>
                  </a:lnTo>
                  <a:lnTo>
                    <a:pt x="340" y="1706"/>
                  </a:lnTo>
                  <a:lnTo>
                    <a:pt x="340" y="1701"/>
                  </a:lnTo>
                  <a:lnTo>
                    <a:pt x="340" y="1701"/>
                  </a:lnTo>
                  <a:lnTo>
                    <a:pt x="345" y="1696"/>
                  </a:lnTo>
                  <a:lnTo>
                    <a:pt x="345" y="1696"/>
                  </a:lnTo>
                  <a:lnTo>
                    <a:pt x="349" y="1696"/>
                  </a:lnTo>
                  <a:lnTo>
                    <a:pt x="349" y="1692"/>
                  </a:lnTo>
                  <a:lnTo>
                    <a:pt x="354" y="1692"/>
                  </a:lnTo>
                  <a:lnTo>
                    <a:pt x="354" y="1692"/>
                  </a:lnTo>
                  <a:lnTo>
                    <a:pt x="354" y="1687"/>
                  </a:lnTo>
                  <a:lnTo>
                    <a:pt x="354" y="1687"/>
                  </a:lnTo>
                  <a:lnTo>
                    <a:pt x="354" y="1692"/>
                  </a:lnTo>
                  <a:lnTo>
                    <a:pt x="354" y="1696"/>
                  </a:lnTo>
                  <a:lnTo>
                    <a:pt x="354" y="1696"/>
                  </a:lnTo>
                  <a:lnTo>
                    <a:pt x="354" y="1696"/>
                  </a:lnTo>
                  <a:lnTo>
                    <a:pt x="349" y="1701"/>
                  </a:lnTo>
                  <a:lnTo>
                    <a:pt x="345" y="1706"/>
                  </a:lnTo>
                  <a:lnTo>
                    <a:pt x="345" y="1706"/>
                  </a:lnTo>
                  <a:moveTo>
                    <a:pt x="363" y="1678"/>
                  </a:moveTo>
                  <a:lnTo>
                    <a:pt x="363" y="1678"/>
                  </a:lnTo>
                  <a:lnTo>
                    <a:pt x="368" y="1683"/>
                  </a:lnTo>
                  <a:lnTo>
                    <a:pt x="368" y="1683"/>
                  </a:lnTo>
                  <a:lnTo>
                    <a:pt x="368" y="1683"/>
                  </a:lnTo>
                  <a:lnTo>
                    <a:pt x="368" y="1683"/>
                  </a:lnTo>
                  <a:lnTo>
                    <a:pt x="368" y="1683"/>
                  </a:lnTo>
                  <a:lnTo>
                    <a:pt x="372" y="1683"/>
                  </a:lnTo>
                  <a:lnTo>
                    <a:pt x="372" y="1683"/>
                  </a:lnTo>
                  <a:lnTo>
                    <a:pt x="372" y="1683"/>
                  </a:lnTo>
                  <a:lnTo>
                    <a:pt x="372" y="1683"/>
                  </a:lnTo>
                  <a:lnTo>
                    <a:pt x="372" y="1683"/>
                  </a:lnTo>
                  <a:lnTo>
                    <a:pt x="372" y="1683"/>
                  </a:lnTo>
                  <a:lnTo>
                    <a:pt x="372" y="1683"/>
                  </a:lnTo>
                  <a:lnTo>
                    <a:pt x="372" y="1683"/>
                  </a:lnTo>
                  <a:lnTo>
                    <a:pt x="372" y="1687"/>
                  </a:lnTo>
                  <a:lnTo>
                    <a:pt x="372" y="1687"/>
                  </a:lnTo>
                  <a:lnTo>
                    <a:pt x="372" y="1687"/>
                  </a:lnTo>
                  <a:lnTo>
                    <a:pt x="368" y="1687"/>
                  </a:lnTo>
                  <a:lnTo>
                    <a:pt x="368" y="1687"/>
                  </a:lnTo>
                  <a:lnTo>
                    <a:pt x="368" y="1687"/>
                  </a:lnTo>
                  <a:lnTo>
                    <a:pt x="363" y="1687"/>
                  </a:lnTo>
                  <a:lnTo>
                    <a:pt x="363" y="1687"/>
                  </a:lnTo>
                  <a:lnTo>
                    <a:pt x="363" y="1687"/>
                  </a:lnTo>
                  <a:lnTo>
                    <a:pt x="363" y="1687"/>
                  </a:lnTo>
                  <a:lnTo>
                    <a:pt x="363" y="1683"/>
                  </a:lnTo>
                  <a:lnTo>
                    <a:pt x="363" y="1683"/>
                  </a:lnTo>
                  <a:lnTo>
                    <a:pt x="363" y="1683"/>
                  </a:lnTo>
                  <a:lnTo>
                    <a:pt x="363" y="1683"/>
                  </a:lnTo>
                  <a:lnTo>
                    <a:pt x="363" y="1683"/>
                  </a:lnTo>
                  <a:lnTo>
                    <a:pt x="363" y="1683"/>
                  </a:lnTo>
                  <a:lnTo>
                    <a:pt x="363" y="1683"/>
                  </a:lnTo>
                  <a:lnTo>
                    <a:pt x="359" y="1683"/>
                  </a:lnTo>
                  <a:lnTo>
                    <a:pt x="359" y="1683"/>
                  </a:lnTo>
                  <a:lnTo>
                    <a:pt x="359" y="1683"/>
                  </a:lnTo>
                  <a:lnTo>
                    <a:pt x="359" y="1683"/>
                  </a:lnTo>
                  <a:lnTo>
                    <a:pt x="359" y="1678"/>
                  </a:lnTo>
                  <a:lnTo>
                    <a:pt x="363" y="1678"/>
                  </a:lnTo>
                  <a:lnTo>
                    <a:pt x="363" y="1678"/>
                  </a:lnTo>
                  <a:lnTo>
                    <a:pt x="363" y="1678"/>
                  </a:lnTo>
                  <a:moveTo>
                    <a:pt x="399" y="1656"/>
                  </a:moveTo>
                  <a:lnTo>
                    <a:pt x="399" y="1656"/>
                  </a:lnTo>
                  <a:lnTo>
                    <a:pt x="399" y="1656"/>
                  </a:lnTo>
                  <a:lnTo>
                    <a:pt x="395" y="1651"/>
                  </a:lnTo>
                  <a:lnTo>
                    <a:pt x="395" y="1651"/>
                  </a:lnTo>
                  <a:lnTo>
                    <a:pt x="399" y="1651"/>
                  </a:lnTo>
                  <a:lnTo>
                    <a:pt x="395" y="1647"/>
                  </a:lnTo>
                  <a:lnTo>
                    <a:pt x="395" y="1647"/>
                  </a:lnTo>
                  <a:lnTo>
                    <a:pt x="395" y="1642"/>
                  </a:lnTo>
                  <a:lnTo>
                    <a:pt x="395" y="1642"/>
                  </a:lnTo>
                  <a:lnTo>
                    <a:pt x="395" y="1642"/>
                  </a:lnTo>
                  <a:lnTo>
                    <a:pt x="399" y="1642"/>
                  </a:lnTo>
                  <a:lnTo>
                    <a:pt x="399" y="1642"/>
                  </a:lnTo>
                  <a:lnTo>
                    <a:pt x="404" y="1642"/>
                  </a:lnTo>
                  <a:lnTo>
                    <a:pt x="404" y="1642"/>
                  </a:lnTo>
                  <a:lnTo>
                    <a:pt x="404" y="1647"/>
                  </a:lnTo>
                  <a:lnTo>
                    <a:pt x="404" y="1647"/>
                  </a:lnTo>
                  <a:lnTo>
                    <a:pt x="399" y="1651"/>
                  </a:lnTo>
                  <a:lnTo>
                    <a:pt x="399" y="1656"/>
                  </a:lnTo>
                  <a:moveTo>
                    <a:pt x="408" y="1637"/>
                  </a:moveTo>
                  <a:lnTo>
                    <a:pt x="408" y="1637"/>
                  </a:lnTo>
                  <a:lnTo>
                    <a:pt x="408" y="1637"/>
                  </a:lnTo>
                  <a:lnTo>
                    <a:pt x="408" y="1637"/>
                  </a:lnTo>
                  <a:lnTo>
                    <a:pt x="408" y="1637"/>
                  </a:lnTo>
                  <a:lnTo>
                    <a:pt x="408" y="1633"/>
                  </a:lnTo>
                  <a:lnTo>
                    <a:pt x="408" y="1633"/>
                  </a:lnTo>
                  <a:lnTo>
                    <a:pt x="408" y="1633"/>
                  </a:lnTo>
                  <a:lnTo>
                    <a:pt x="408" y="1633"/>
                  </a:lnTo>
                  <a:lnTo>
                    <a:pt x="408" y="1633"/>
                  </a:lnTo>
                  <a:lnTo>
                    <a:pt x="408" y="1633"/>
                  </a:lnTo>
                  <a:lnTo>
                    <a:pt x="413" y="1633"/>
                  </a:lnTo>
                  <a:lnTo>
                    <a:pt x="413" y="1633"/>
                  </a:lnTo>
                  <a:lnTo>
                    <a:pt x="413" y="1633"/>
                  </a:lnTo>
                  <a:lnTo>
                    <a:pt x="413" y="1633"/>
                  </a:lnTo>
                  <a:lnTo>
                    <a:pt x="413" y="1637"/>
                  </a:lnTo>
                  <a:lnTo>
                    <a:pt x="408" y="1637"/>
                  </a:lnTo>
                  <a:lnTo>
                    <a:pt x="408" y="1637"/>
                  </a:lnTo>
                  <a:lnTo>
                    <a:pt x="408" y="1637"/>
                  </a:lnTo>
                  <a:moveTo>
                    <a:pt x="431" y="1610"/>
                  </a:moveTo>
                  <a:lnTo>
                    <a:pt x="431" y="1610"/>
                  </a:lnTo>
                  <a:lnTo>
                    <a:pt x="431" y="1610"/>
                  </a:lnTo>
                  <a:lnTo>
                    <a:pt x="431" y="1610"/>
                  </a:lnTo>
                  <a:lnTo>
                    <a:pt x="436" y="1606"/>
                  </a:lnTo>
                  <a:lnTo>
                    <a:pt x="436" y="1606"/>
                  </a:lnTo>
                  <a:lnTo>
                    <a:pt x="440" y="1610"/>
                  </a:lnTo>
                  <a:lnTo>
                    <a:pt x="436" y="1610"/>
                  </a:lnTo>
                  <a:lnTo>
                    <a:pt x="427" y="1624"/>
                  </a:lnTo>
                  <a:lnTo>
                    <a:pt x="427" y="1624"/>
                  </a:lnTo>
                  <a:lnTo>
                    <a:pt x="427" y="1624"/>
                  </a:lnTo>
                  <a:lnTo>
                    <a:pt x="427" y="1624"/>
                  </a:lnTo>
                  <a:lnTo>
                    <a:pt x="427" y="1619"/>
                  </a:lnTo>
                  <a:lnTo>
                    <a:pt x="427" y="1619"/>
                  </a:lnTo>
                  <a:lnTo>
                    <a:pt x="422" y="1619"/>
                  </a:lnTo>
                  <a:lnTo>
                    <a:pt x="422" y="1619"/>
                  </a:lnTo>
                  <a:lnTo>
                    <a:pt x="418" y="1619"/>
                  </a:lnTo>
                  <a:lnTo>
                    <a:pt x="413" y="1619"/>
                  </a:lnTo>
                  <a:lnTo>
                    <a:pt x="413" y="1619"/>
                  </a:lnTo>
                  <a:lnTo>
                    <a:pt x="408" y="1615"/>
                  </a:lnTo>
                  <a:lnTo>
                    <a:pt x="408" y="1615"/>
                  </a:lnTo>
                  <a:lnTo>
                    <a:pt x="408" y="1615"/>
                  </a:lnTo>
                  <a:lnTo>
                    <a:pt x="408" y="1610"/>
                  </a:lnTo>
                  <a:lnTo>
                    <a:pt x="413" y="1610"/>
                  </a:lnTo>
                  <a:lnTo>
                    <a:pt x="413" y="1610"/>
                  </a:lnTo>
                  <a:lnTo>
                    <a:pt x="413" y="1610"/>
                  </a:lnTo>
                  <a:lnTo>
                    <a:pt x="418" y="1610"/>
                  </a:lnTo>
                  <a:lnTo>
                    <a:pt x="418" y="1610"/>
                  </a:lnTo>
                  <a:lnTo>
                    <a:pt x="422" y="1606"/>
                  </a:lnTo>
                  <a:lnTo>
                    <a:pt x="427" y="1606"/>
                  </a:lnTo>
                  <a:lnTo>
                    <a:pt x="427" y="1606"/>
                  </a:lnTo>
                  <a:lnTo>
                    <a:pt x="427" y="1606"/>
                  </a:lnTo>
                  <a:lnTo>
                    <a:pt x="427" y="1606"/>
                  </a:lnTo>
                  <a:lnTo>
                    <a:pt x="427" y="1606"/>
                  </a:lnTo>
                  <a:lnTo>
                    <a:pt x="431" y="1610"/>
                  </a:lnTo>
                  <a:moveTo>
                    <a:pt x="408" y="1606"/>
                  </a:moveTo>
                  <a:lnTo>
                    <a:pt x="408" y="1606"/>
                  </a:lnTo>
                  <a:lnTo>
                    <a:pt x="408" y="1610"/>
                  </a:lnTo>
                  <a:lnTo>
                    <a:pt x="408" y="1619"/>
                  </a:lnTo>
                  <a:lnTo>
                    <a:pt x="408" y="1619"/>
                  </a:lnTo>
                  <a:lnTo>
                    <a:pt x="408" y="1619"/>
                  </a:lnTo>
                  <a:lnTo>
                    <a:pt x="408" y="1624"/>
                  </a:lnTo>
                  <a:lnTo>
                    <a:pt x="408" y="1624"/>
                  </a:lnTo>
                  <a:lnTo>
                    <a:pt x="408" y="1628"/>
                  </a:lnTo>
                  <a:lnTo>
                    <a:pt x="408" y="1628"/>
                  </a:lnTo>
                  <a:lnTo>
                    <a:pt x="404" y="1628"/>
                  </a:lnTo>
                  <a:lnTo>
                    <a:pt x="404" y="1628"/>
                  </a:lnTo>
                  <a:lnTo>
                    <a:pt x="404" y="1628"/>
                  </a:lnTo>
                  <a:lnTo>
                    <a:pt x="399" y="1628"/>
                  </a:lnTo>
                  <a:lnTo>
                    <a:pt x="399" y="1633"/>
                  </a:lnTo>
                  <a:lnTo>
                    <a:pt x="399" y="1637"/>
                  </a:lnTo>
                  <a:lnTo>
                    <a:pt x="395" y="1637"/>
                  </a:lnTo>
                  <a:lnTo>
                    <a:pt x="395" y="1637"/>
                  </a:lnTo>
                  <a:lnTo>
                    <a:pt x="390" y="1637"/>
                  </a:lnTo>
                  <a:lnTo>
                    <a:pt x="390" y="1642"/>
                  </a:lnTo>
                  <a:lnTo>
                    <a:pt x="386" y="1642"/>
                  </a:lnTo>
                  <a:lnTo>
                    <a:pt x="386" y="1642"/>
                  </a:lnTo>
                  <a:lnTo>
                    <a:pt x="381" y="1642"/>
                  </a:lnTo>
                  <a:lnTo>
                    <a:pt x="381" y="1642"/>
                  </a:lnTo>
                  <a:lnTo>
                    <a:pt x="386" y="1633"/>
                  </a:lnTo>
                  <a:lnTo>
                    <a:pt x="386" y="1637"/>
                  </a:lnTo>
                  <a:lnTo>
                    <a:pt x="381" y="1637"/>
                  </a:lnTo>
                  <a:lnTo>
                    <a:pt x="381" y="1633"/>
                  </a:lnTo>
                  <a:lnTo>
                    <a:pt x="381" y="1637"/>
                  </a:lnTo>
                  <a:lnTo>
                    <a:pt x="381" y="1633"/>
                  </a:lnTo>
                  <a:lnTo>
                    <a:pt x="381" y="1633"/>
                  </a:lnTo>
                  <a:lnTo>
                    <a:pt x="381" y="1633"/>
                  </a:lnTo>
                  <a:lnTo>
                    <a:pt x="386" y="1633"/>
                  </a:lnTo>
                  <a:lnTo>
                    <a:pt x="386" y="1628"/>
                  </a:lnTo>
                  <a:lnTo>
                    <a:pt x="386" y="1628"/>
                  </a:lnTo>
                  <a:lnTo>
                    <a:pt x="390" y="1628"/>
                  </a:lnTo>
                  <a:lnTo>
                    <a:pt x="390" y="1628"/>
                  </a:lnTo>
                  <a:lnTo>
                    <a:pt x="390" y="1628"/>
                  </a:lnTo>
                  <a:lnTo>
                    <a:pt x="390" y="1628"/>
                  </a:lnTo>
                  <a:lnTo>
                    <a:pt x="390" y="1628"/>
                  </a:lnTo>
                  <a:lnTo>
                    <a:pt x="386" y="1628"/>
                  </a:lnTo>
                  <a:lnTo>
                    <a:pt x="386" y="1628"/>
                  </a:lnTo>
                  <a:lnTo>
                    <a:pt x="386" y="1628"/>
                  </a:lnTo>
                  <a:lnTo>
                    <a:pt x="381" y="1624"/>
                  </a:lnTo>
                  <a:lnTo>
                    <a:pt x="381" y="1619"/>
                  </a:lnTo>
                  <a:lnTo>
                    <a:pt x="381" y="1619"/>
                  </a:lnTo>
                  <a:lnTo>
                    <a:pt x="381" y="1619"/>
                  </a:lnTo>
                  <a:lnTo>
                    <a:pt x="386" y="1619"/>
                  </a:lnTo>
                  <a:lnTo>
                    <a:pt x="386" y="1619"/>
                  </a:lnTo>
                  <a:lnTo>
                    <a:pt x="386" y="1615"/>
                  </a:lnTo>
                  <a:lnTo>
                    <a:pt x="386" y="1615"/>
                  </a:lnTo>
                  <a:lnTo>
                    <a:pt x="386" y="1610"/>
                  </a:lnTo>
                  <a:lnTo>
                    <a:pt x="390" y="1610"/>
                  </a:lnTo>
                  <a:lnTo>
                    <a:pt x="390" y="1606"/>
                  </a:lnTo>
                  <a:lnTo>
                    <a:pt x="390" y="1606"/>
                  </a:lnTo>
                  <a:lnTo>
                    <a:pt x="386" y="1601"/>
                  </a:lnTo>
                  <a:lnTo>
                    <a:pt x="390" y="1601"/>
                  </a:lnTo>
                  <a:lnTo>
                    <a:pt x="390" y="1601"/>
                  </a:lnTo>
                  <a:lnTo>
                    <a:pt x="390" y="1601"/>
                  </a:lnTo>
                  <a:lnTo>
                    <a:pt x="390" y="1601"/>
                  </a:lnTo>
                  <a:lnTo>
                    <a:pt x="395" y="1601"/>
                  </a:lnTo>
                  <a:lnTo>
                    <a:pt x="395" y="1601"/>
                  </a:lnTo>
                  <a:lnTo>
                    <a:pt x="399" y="1601"/>
                  </a:lnTo>
                  <a:lnTo>
                    <a:pt x="399" y="1601"/>
                  </a:lnTo>
                  <a:lnTo>
                    <a:pt x="404" y="1601"/>
                  </a:lnTo>
                  <a:lnTo>
                    <a:pt x="404" y="1601"/>
                  </a:lnTo>
                  <a:lnTo>
                    <a:pt x="408" y="1606"/>
                  </a:lnTo>
                  <a:moveTo>
                    <a:pt x="436" y="1597"/>
                  </a:moveTo>
                  <a:lnTo>
                    <a:pt x="436" y="1597"/>
                  </a:lnTo>
                  <a:lnTo>
                    <a:pt x="436" y="1597"/>
                  </a:lnTo>
                  <a:lnTo>
                    <a:pt x="436" y="1597"/>
                  </a:lnTo>
                  <a:lnTo>
                    <a:pt x="436" y="1597"/>
                  </a:lnTo>
                  <a:lnTo>
                    <a:pt x="436" y="1601"/>
                  </a:lnTo>
                  <a:lnTo>
                    <a:pt x="436" y="1601"/>
                  </a:lnTo>
                  <a:lnTo>
                    <a:pt x="436" y="1606"/>
                  </a:lnTo>
                  <a:lnTo>
                    <a:pt x="436" y="1606"/>
                  </a:lnTo>
                  <a:lnTo>
                    <a:pt x="436" y="1606"/>
                  </a:lnTo>
                  <a:lnTo>
                    <a:pt x="436" y="1606"/>
                  </a:lnTo>
                  <a:lnTo>
                    <a:pt x="436" y="1606"/>
                  </a:lnTo>
                  <a:lnTo>
                    <a:pt x="431" y="1601"/>
                  </a:lnTo>
                  <a:lnTo>
                    <a:pt x="431" y="1601"/>
                  </a:lnTo>
                  <a:lnTo>
                    <a:pt x="431" y="1601"/>
                  </a:lnTo>
                  <a:lnTo>
                    <a:pt x="431" y="1601"/>
                  </a:lnTo>
                  <a:lnTo>
                    <a:pt x="431" y="1597"/>
                  </a:lnTo>
                  <a:lnTo>
                    <a:pt x="431" y="1597"/>
                  </a:lnTo>
                  <a:lnTo>
                    <a:pt x="436" y="1597"/>
                  </a:lnTo>
                  <a:lnTo>
                    <a:pt x="436" y="1597"/>
                  </a:lnTo>
                  <a:lnTo>
                    <a:pt x="436" y="1597"/>
                  </a:lnTo>
                  <a:lnTo>
                    <a:pt x="436" y="1597"/>
                  </a:lnTo>
                  <a:lnTo>
                    <a:pt x="436" y="1597"/>
                  </a:lnTo>
                  <a:lnTo>
                    <a:pt x="436" y="1597"/>
                  </a:lnTo>
                  <a:lnTo>
                    <a:pt x="436" y="1597"/>
                  </a:lnTo>
                  <a:lnTo>
                    <a:pt x="436" y="1597"/>
                  </a:lnTo>
                  <a:moveTo>
                    <a:pt x="672" y="1610"/>
                  </a:moveTo>
                  <a:lnTo>
                    <a:pt x="672" y="1610"/>
                  </a:lnTo>
                  <a:lnTo>
                    <a:pt x="667" y="1610"/>
                  </a:lnTo>
                  <a:lnTo>
                    <a:pt x="667" y="1610"/>
                  </a:lnTo>
                  <a:lnTo>
                    <a:pt x="667" y="1610"/>
                  </a:lnTo>
                  <a:lnTo>
                    <a:pt x="667" y="1606"/>
                  </a:lnTo>
                  <a:lnTo>
                    <a:pt x="667" y="1606"/>
                  </a:lnTo>
                  <a:lnTo>
                    <a:pt x="667" y="1606"/>
                  </a:lnTo>
                  <a:lnTo>
                    <a:pt x="667" y="1606"/>
                  </a:lnTo>
                  <a:lnTo>
                    <a:pt x="672" y="1606"/>
                  </a:lnTo>
                  <a:lnTo>
                    <a:pt x="672" y="1606"/>
                  </a:lnTo>
                  <a:lnTo>
                    <a:pt x="672" y="1606"/>
                  </a:lnTo>
                  <a:lnTo>
                    <a:pt x="672" y="1610"/>
                  </a:lnTo>
                  <a:lnTo>
                    <a:pt x="672" y="1610"/>
                  </a:lnTo>
                  <a:lnTo>
                    <a:pt x="672" y="1610"/>
                  </a:lnTo>
                  <a:moveTo>
                    <a:pt x="263" y="1551"/>
                  </a:moveTo>
                  <a:lnTo>
                    <a:pt x="263" y="1551"/>
                  </a:lnTo>
                  <a:lnTo>
                    <a:pt x="259" y="1551"/>
                  </a:lnTo>
                  <a:lnTo>
                    <a:pt x="263" y="1551"/>
                  </a:lnTo>
                  <a:lnTo>
                    <a:pt x="263" y="1551"/>
                  </a:lnTo>
                  <a:lnTo>
                    <a:pt x="263" y="1556"/>
                  </a:lnTo>
                  <a:lnTo>
                    <a:pt x="263" y="1556"/>
                  </a:lnTo>
                  <a:lnTo>
                    <a:pt x="268" y="1560"/>
                  </a:lnTo>
                  <a:lnTo>
                    <a:pt x="268" y="1560"/>
                  </a:lnTo>
                  <a:lnTo>
                    <a:pt x="268" y="1565"/>
                  </a:lnTo>
                  <a:lnTo>
                    <a:pt x="268" y="1569"/>
                  </a:lnTo>
                  <a:lnTo>
                    <a:pt x="268" y="1569"/>
                  </a:lnTo>
                  <a:lnTo>
                    <a:pt x="268" y="1569"/>
                  </a:lnTo>
                  <a:lnTo>
                    <a:pt x="268" y="1569"/>
                  </a:lnTo>
                  <a:lnTo>
                    <a:pt x="268" y="1569"/>
                  </a:lnTo>
                  <a:lnTo>
                    <a:pt x="263" y="1569"/>
                  </a:lnTo>
                  <a:lnTo>
                    <a:pt x="259" y="1565"/>
                  </a:lnTo>
                  <a:lnTo>
                    <a:pt x="259" y="1565"/>
                  </a:lnTo>
                  <a:lnTo>
                    <a:pt x="259" y="1565"/>
                  </a:lnTo>
                  <a:lnTo>
                    <a:pt x="254" y="1565"/>
                  </a:lnTo>
                  <a:lnTo>
                    <a:pt x="254" y="1565"/>
                  </a:lnTo>
                  <a:lnTo>
                    <a:pt x="254" y="1569"/>
                  </a:lnTo>
                  <a:lnTo>
                    <a:pt x="254" y="1569"/>
                  </a:lnTo>
                  <a:lnTo>
                    <a:pt x="254" y="1569"/>
                  </a:lnTo>
                  <a:lnTo>
                    <a:pt x="254" y="1569"/>
                  </a:lnTo>
                  <a:lnTo>
                    <a:pt x="254" y="1569"/>
                  </a:lnTo>
                  <a:lnTo>
                    <a:pt x="254" y="1574"/>
                  </a:lnTo>
                  <a:lnTo>
                    <a:pt x="254" y="1574"/>
                  </a:lnTo>
                  <a:lnTo>
                    <a:pt x="254" y="1574"/>
                  </a:lnTo>
                  <a:lnTo>
                    <a:pt x="250" y="1569"/>
                  </a:lnTo>
                  <a:lnTo>
                    <a:pt x="250" y="1569"/>
                  </a:lnTo>
                  <a:lnTo>
                    <a:pt x="241" y="1569"/>
                  </a:lnTo>
                  <a:lnTo>
                    <a:pt x="241" y="1569"/>
                  </a:lnTo>
                  <a:lnTo>
                    <a:pt x="236" y="1569"/>
                  </a:lnTo>
                  <a:lnTo>
                    <a:pt x="236" y="1565"/>
                  </a:lnTo>
                  <a:lnTo>
                    <a:pt x="241" y="1565"/>
                  </a:lnTo>
                  <a:lnTo>
                    <a:pt x="236" y="1565"/>
                  </a:lnTo>
                  <a:lnTo>
                    <a:pt x="236" y="1565"/>
                  </a:lnTo>
                  <a:lnTo>
                    <a:pt x="241" y="1560"/>
                  </a:lnTo>
                  <a:lnTo>
                    <a:pt x="241" y="1560"/>
                  </a:lnTo>
                  <a:lnTo>
                    <a:pt x="241" y="1560"/>
                  </a:lnTo>
                  <a:lnTo>
                    <a:pt x="241" y="1560"/>
                  </a:lnTo>
                  <a:lnTo>
                    <a:pt x="241" y="1565"/>
                  </a:lnTo>
                  <a:lnTo>
                    <a:pt x="241" y="1565"/>
                  </a:lnTo>
                  <a:lnTo>
                    <a:pt x="241" y="1565"/>
                  </a:lnTo>
                  <a:lnTo>
                    <a:pt x="241" y="1560"/>
                  </a:lnTo>
                  <a:lnTo>
                    <a:pt x="241" y="1560"/>
                  </a:lnTo>
                  <a:lnTo>
                    <a:pt x="245" y="1560"/>
                  </a:lnTo>
                  <a:lnTo>
                    <a:pt x="245" y="1556"/>
                  </a:lnTo>
                  <a:lnTo>
                    <a:pt x="245" y="1556"/>
                  </a:lnTo>
                  <a:lnTo>
                    <a:pt x="241" y="1556"/>
                  </a:lnTo>
                  <a:lnTo>
                    <a:pt x="241" y="1556"/>
                  </a:lnTo>
                  <a:lnTo>
                    <a:pt x="241" y="1556"/>
                  </a:lnTo>
                  <a:lnTo>
                    <a:pt x="241" y="1556"/>
                  </a:lnTo>
                  <a:lnTo>
                    <a:pt x="241" y="1551"/>
                  </a:lnTo>
                  <a:lnTo>
                    <a:pt x="245" y="1551"/>
                  </a:lnTo>
                  <a:lnTo>
                    <a:pt x="245" y="1551"/>
                  </a:lnTo>
                  <a:lnTo>
                    <a:pt x="245" y="1547"/>
                  </a:lnTo>
                  <a:lnTo>
                    <a:pt x="245" y="1547"/>
                  </a:lnTo>
                  <a:lnTo>
                    <a:pt x="245" y="1547"/>
                  </a:lnTo>
                  <a:lnTo>
                    <a:pt x="250" y="1551"/>
                  </a:lnTo>
                  <a:lnTo>
                    <a:pt x="250" y="1551"/>
                  </a:lnTo>
                  <a:lnTo>
                    <a:pt x="250" y="1551"/>
                  </a:lnTo>
                  <a:lnTo>
                    <a:pt x="250" y="1551"/>
                  </a:lnTo>
                  <a:lnTo>
                    <a:pt x="250" y="1551"/>
                  </a:lnTo>
                  <a:lnTo>
                    <a:pt x="250" y="1551"/>
                  </a:lnTo>
                  <a:lnTo>
                    <a:pt x="254" y="1551"/>
                  </a:lnTo>
                  <a:lnTo>
                    <a:pt x="259" y="1547"/>
                  </a:lnTo>
                  <a:lnTo>
                    <a:pt x="263" y="1547"/>
                  </a:lnTo>
                  <a:lnTo>
                    <a:pt x="263" y="1551"/>
                  </a:lnTo>
                  <a:lnTo>
                    <a:pt x="263" y="1551"/>
                  </a:lnTo>
                  <a:lnTo>
                    <a:pt x="263" y="1551"/>
                  </a:lnTo>
                  <a:moveTo>
                    <a:pt x="272" y="1551"/>
                  </a:moveTo>
                  <a:lnTo>
                    <a:pt x="272" y="1551"/>
                  </a:lnTo>
                  <a:lnTo>
                    <a:pt x="272" y="1551"/>
                  </a:lnTo>
                  <a:lnTo>
                    <a:pt x="272" y="1551"/>
                  </a:lnTo>
                  <a:lnTo>
                    <a:pt x="268" y="1551"/>
                  </a:lnTo>
                  <a:lnTo>
                    <a:pt x="268" y="1551"/>
                  </a:lnTo>
                  <a:lnTo>
                    <a:pt x="268" y="1551"/>
                  </a:lnTo>
                  <a:lnTo>
                    <a:pt x="263" y="1551"/>
                  </a:lnTo>
                  <a:lnTo>
                    <a:pt x="263" y="1551"/>
                  </a:lnTo>
                  <a:lnTo>
                    <a:pt x="263" y="1551"/>
                  </a:lnTo>
                  <a:lnTo>
                    <a:pt x="263" y="1547"/>
                  </a:lnTo>
                  <a:lnTo>
                    <a:pt x="263" y="1547"/>
                  </a:lnTo>
                  <a:lnTo>
                    <a:pt x="263" y="1542"/>
                  </a:lnTo>
                  <a:lnTo>
                    <a:pt x="268" y="1542"/>
                  </a:lnTo>
                  <a:lnTo>
                    <a:pt x="268" y="1547"/>
                  </a:lnTo>
                  <a:lnTo>
                    <a:pt x="268" y="1547"/>
                  </a:lnTo>
                  <a:lnTo>
                    <a:pt x="268" y="1547"/>
                  </a:lnTo>
                  <a:lnTo>
                    <a:pt x="268" y="1547"/>
                  </a:lnTo>
                  <a:lnTo>
                    <a:pt x="268" y="1547"/>
                  </a:lnTo>
                  <a:lnTo>
                    <a:pt x="268" y="1547"/>
                  </a:lnTo>
                  <a:lnTo>
                    <a:pt x="268" y="1547"/>
                  </a:lnTo>
                  <a:lnTo>
                    <a:pt x="268" y="1547"/>
                  </a:lnTo>
                  <a:lnTo>
                    <a:pt x="268" y="1547"/>
                  </a:lnTo>
                  <a:lnTo>
                    <a:pt x="268" y="1547"/>
                  </a:lnTo>
                  <a:lnTo>
                    <a:pt x="268" y="1542"/>
                  </a:lnTo>
                  <a:lnTo>
                    <a:pt x="268" y="1542"/>
                  </a:lnTo>
                  <a:lnTo>
                    <a:pt x="272" y="1547"/>
                  </a:lnTo>
                  <a:lnTo>
                    <a:pt x="272" y="1547"/>
                  </a:lnTo>
                  <a:lnTo>
                    <a:pt x="272" y="1547"/>
                  </a:lnTo>
                  <a:lnTo>
                    <a:pt x="272" y="1551"/>
                  </a:lnTo>
                  <a:moveTo>
                    <a:pt x="277" y="1542"/>
                  </a:moveTo>
                  <a:lnTo>
                    <a:pt x="277" y="1542"/>
                  </a:lnTo>
                  <a:lnTo>
                    <a:pt x="277" y="1547"/>
                  </a:lnTo>
                  <a:lnTo>
                    <a:pt x="277" y="1547"/>
                  </a:lnTo>
                  <a:lnTo>
                    <a:pt x="277" y="1547"/>
                  </a:lnTo>
                  <a:lnTo>
                    <a:pt x="277" y="1547"/>
                  </a:lnTo>
                  <a:lnTo>
                    <a:pt x="277" y="1547"/>
                  </a:lnTo>
                  <a:lnTo>
                    <a:pt x="277" y="1547"/>
                  </a:lnTo>
                  <a:lnTo>
                    <a:pt x="277" y="1551"/>
                  </a:lnTo>
                  <a:lnTo>
                    <a:pt x="277" y="1551"/>
                  </a:lnTo>
                  <a:lnTo>
                    <a:pt x="277" y="1547"/>
                  </a:lnTo>
                  <a:lnTo>
                    <a:pt x="277" y="1547"/>
                  </a:lnTo>
                  <a:lnTo>
                    <a:pt x="272" y="1547"/>
                  </a:lnTo>
                  <a:lnTo>
                    <a:pt x="272" y="1547"/>
                  </a:lnTo>
                  <a:lnTo>
                    <a:pt x="272" y="1547"/>
                  </a:lnTo>
                  <a:lnTo>
                    <a:pt x="272" y="1547"/>
                  </a:lnTo>
                  <a:lnTo>
                    <a:pt x="272" y="1547"/>
                  </a:lnTo>
                  <a:lnTo>
                    <a:pt x="272" y="1547"/>
                  </a:lnTo>
                  <a:lnTo>
                    <a:pt x="272" y="1542"/>
                  </a:lnTo>
                  <a:lnTo>
                    <a:pt x="272" y="1542"/>
                  </a:lnTo>
                  <a:lnTo>
                    <a:pt x="272" y="1542"/>
                  </a:lnTo>
                  <a:lnTo>
                    <a:pt x="272" y="1542"/>
                  </a:lnTo>
                  <a:lnTo>
                    <a:pt x="268" y="1542"/>
                  </a:lnTo>
                  <a:lnTo>
                    <a:pt x="272" y="1542"/>
                  </a:lnTo>
                  <a:lnTo>
                    <a:pt x="272" y="1542"/>
                  </a:lnTo>
                  <a:lnTo>
                    <a:pt x="272" y="1542"/>
                  </a:lnTo>
                  <a:lnTo>
                    <a:pt x="277" y="1542"/>
                  </a:lnTo>
                  <a:lnTo>
                    <a:pt x="277" y="1542"/>
                  </a:lnTo>
                  <a:lnTo>
                    <a:pt x="277" y="1542"/>
                  </a:lnTo>
                  <a:lnTo>
                    <a:pt x="277" y="1542"/>
                  </a:lnTo>
                  <a:lnTo>
                    <a:pt x="277" y="1542"/>
                  </a:lnTo>
                  <a:lnTo>
                    <a:pt x="277" y="1542"/>
                  </a:lnTo>
                  <a:lnTo>
                    <a:pt x="277" y="1538"/>
                  </a:lnTo>
                  <a:lnTo>
                    <a:pt x="277" y="1542"/>
                  </a:lnTo>
                  <a:lnTo>
                    <a:pt x="277" y="1542"/>
                  </a:lnTo>
                  <a:lnTo>
                    <a:pt x="277" y="1542"/>
                  </a:lnTo>
                  <a:moveTo>
                    <a:pt x="286" y="1538"/>
                  </a:moveTo>
                  <a:lnTo>
                    <a:pt x="286" y="1538"/>
                  </a:lnTo>
                  <a:lnTo>
                    <a:pt x="286" y="1542"/>
                  </a:lnTo>
                  <a:lnTo>
                    <a:pt x="286" y="1542"/>
                  </a:lnTo>
                  <a:lnTo>
                    <a:pt x="286" y="1547"/>
                  </a:lnTo>
                  <a:lnTo>
                    <a:pt x="286" y="1547"/>
                  </a:lnTo>
                  <a:lnTo>
                    <a:pt x="286" y="1542"/>
                  </a:lnTo>
                  <a:lnTo>
                    <a:pt x="286" y="1542"/>
                  </a:lnTo>
                  <a:lnTo>
                    <a:pt x="281" y="1542"/>
                  </a:lnTo>
                  <a:lnTo>
                    <a:pt x="281" y="1542"/>
                  </a:lnTo>
                  <a:lnTo>
                    <a:pt x="281" y="1542"/>
                  </a:lnTo>
                  <a:lnTo>
                    <a:pt x="281" y="1542"/>
                  </a:lnTo>
                  <a:lnTo>
                    <a:pt x="281" y="1542"/>
                  </a:lnTo>
                  <a:lnTo>
                    <a:pt x="281" y="1542"/>
                  </a:lnTo>
                  <a:lnTo>
                    <a:pt x="281" y="1542"/>
                  </a:lnTo>
                  <a:lnTo>
                    <a:pt x="281" y="1538"/>
                  </a:lnTo>
                  <a:lnTo>
                    <a:pt x="281" y="1538"/>
                  </a:lnTo>
                  <a:lnTo>
                    <a:pt x="281" y="1538"/>
                  </a:lnTo>
                  <a:lnTo>
                    <a:pt x="281" y="1538"/>
                  </a:lnTo>
                  <a:lnTo>
                    <a:pt x="281" y="1538"/>
                  </a:lnTo>
                  <a:lnTo>
                    <a:pt x="281" y="1538"/>
                  </a:lnTo>
                  <a:lnTo>
                    <a:pt x="281" y="1538"/>
                  </a:lnTo>
                  <a:lnTo>
                    <a:pt x="281" y="1538"/>
                  </a:lnTo>
                  <a:lnTo>
                    <a:pt x="281" y="1538"/>
                  </a:lnTo>
                  <a:lnTo>
                    <a:pt x="281" y="1538"/>
                  </a:lnTo>
                  <a:lnTo>
                    <a:pt x="281" y="1538"/>
                  </a:lnTo>
                  <a:lnTo>
                    <a:pt x="281" y="1533"/>
                  </a:lnTo>
                  <a:lnTo>
                    <a:pt x="281" y="1533"/>
                  </a:lnTo>
                  <a:lnTo>
                    <a:pt x="281" y="1533"/>
                  </a:lnTo>
                  <a:lnTo>
                    <a:pt x="281" y="1533"/>
                  </a:lnTo>
                  <a:lnTo>
                    <a:pt x="286" y="1538"/>
                  </a:lnTo>
                  <a:lnTo>
                    <a:pt x="286" y="1538"/>
                  </a:lnTo>
                  <a:lnTo>
                    <a:pt x="286" y="1538"/>
                  </a:lnTo>
                  <a:lnTo>
                    <a:pt x="286" y="1538"/>
                  </a:lnTo>
                  <a:lnTo>
                    <a:pt x="286" y="1538"/>
                  </a:lnTo>
                  <a:moveTo>
                    <a:pt x="295" y="1524"/>
                  </a:moveTo>
                  <a:lnTo>
                    <a:pt x="295" y="1524"/>
                  </a:lnTo>
                  <a:lnTo>
                    <a:pt x="295" y="1529"/>
                  </a:lnTo>
                  <a:lnTo>
                    <a:pt x="295" y="1529"/>
                  </a:lnTo>
                  <a:lnTo>
                    <a:pt x="304" y="1529"/>
                  </a:lnTo>
                  <a:lnTo>
                    <a:pt x="304" y="1529"/>
                  </a:lnTo>
                  <a:lnTo>
                    <a:pt x="304" y="1533"/>
                  </a:lnTo>
                  <a:lnTo>
                    <a:pt x="300" y="1533"/>
                  </a:lnTo>
                  <a:lnTo>
                    <a:pt x="300" y="1538"/>
                  </a:lnTo>
                  <a:lnTo>
                    <a:pt x="295" y="1533"/>
                  </a:lnTo>
                  <a:lnTo>
                    <a:pt x="295" y="1538"/>
                  </a:lnTo>
                  <a:lnTo>
                    <a:pt x="295" y="1538"/>
                  </a:lnTo>
                  <a:lnTo>
                    <a:pt x="295" y="1542"/>
                  </a:lnTo>
                  <a:lnTo>
                    <a:pt x="295" y="1542"/>
                  </a:lnTo>
                  <a:lnTo>
                    <a:pt x="295" y="1542"/>
                  </a:lnTo>
                  <a:lnTo>
                    <a:pt x="295" y="1547"/>
                  </a:lnTo>
                  <a:lnTo>
                    <a:pt x="291" y="1547"/>
                  </a:lnTo>
                  <a:lnTo>
                    <a:pt x="291" y="1547"/>
                  </a:lnTo>
                  <a:lnTo>
                    <a:pt x="291" y="1547"/>
                  </a:lnTo>
                  <a:lnTo>
                    <a:pt x="291" y="1547"/>
                  </a:lnTo>
                  <a:lnTo>
                    <a:pt x="291" y="1547"/>
                  </a:lnTo>
                  <a:lnTo>
                    <a:pt x="291" y="1551"/>
                  </a:lnTo>
                  <a:lnTo>
                    <a:pt x="286" y="1547"/>
                  </a:lnTo>
                  <a:lnTo>
                    <a:pt x="286" y="1547"/>
                  </a:lnTo>
                  <a:lnTo>
                    <a:pt x="286" y="1542"/>
                  </a:lnTo>
                  <a:lnTo>
                    <a:pt x="291" y="1538"/>
                  </a:lnTo>
                  <a:lnTo>
                    <a:pt x="291" y="1538"/>
                  </a:lnTo>
                  <a:lnTo>
                    <a:pt x="286" y="1533"/>
                  </a:lnTo>
                  <a:lnTo>
                    <a:pt x="286" y="1533"/>
                  </a:lnTo>
                  <a:lnTo>
                    <a:pt x="281" y="1533"/>
                  </a:lnTo>
                  <a:lnTo>
                    <a:pt x="281" y="1533"/>
                  </a:lnTo>
                  <a:lnTo>
                    <a:pt x="286" y="1533"/>
                  </a:lnTo>
                  <a:lnTo>
                    <a:pt x="286" y="1533"/>
                  </a:lnTo>
                  <a:lnTo>
                    <a:pt x="286" y="1529"/>
                  </a:lnTo>
                  <a:lnTo>
                    <a:pt x="291" y="1533"/>
                  </a:lnTo>
                  <a:lnTo>
                    <a:pt x="291" y="1529"/>
                  </a:lnTo>
                  <a:lnTo>
                    <a:pt x="291" y="1524"/>
                  </a:lnTo>
                  <a:lnTo>
                    <a:pt x="291" y="1524"/>
                  </a:lnTo>
                  <a:lnTo>
                    <a:pt x="291" y="1524"/>
                  </a:lnTo>
                  <a:lnTo>
                    <a:pt x="295" y="1524"/>
                  </a:lnTo>
                  <a:lnTo>
                    <a:pt x="295" y="1529"/>
                  </a:lnTo>
                  <a:lnTo>
                    <a:pt x="295" y="1524"/>
                  </a:lnTo>
                  <a:lnTo>
                    <a:pt x="295" y="1524"/>
                  </a:lnTo>
                  <a:lnTo>
                    <a:pt x="295" y="1520"/>
                  </a:lnTo>
                  <a:lnTo>
                    <a:pt x="295" y="1520"/>
                  </a:lnTo>
                  <a:lnTo>
                    <a:pt x="300" y="1515"/>
                  </a:lnTo>
                  <a:lnTo>
                    <a:pt x="300" y="1510"/>
                  </a:lnTo>
                  <a:lnTo>
                    <a:pt x="300" y="1510"/>
                  </a:lnTo>
                  <a:lnTo>
                    <a:pt x="300" y="1510"/>
                  </a:lnTo>
                  <a:lnTo>
                    <a:pt x="300" y="1510"/>
                  </a:lnTo>
                  <a:lnTo>
                    <a:pt x="300" y="1515"/>
                  </a:lnTo>
                  <a:lnTo>
                    <a:pt x="300" y="1515"/>
                  </a:lnTo>
                  <a:lnTo>
                    <a:pt x="300" y="1515"/>
                  </a:lnTo>
                  <a:lnTo>
                    <a:pt x="300" y="1520"/>
                  </a:lnTo>
                  <a:lnTo>
                    <a:pt x="300" y="1520"/>
                  </a:lnTo>
                  <a:lnTo>
                    <a:pt x="295" y="1524"/>
                  </a:lnTo>
                  <a:lnTo>
                    <a:pt x="295" y="1524"/>
                  </a:lnTo>
                  <a:lnTo>
                    <a:pt x="295" y="1524"/>
                  </a:lnTo>
                  <a:moveTo>
                    <a:pt x="304" y="1497"/>
                  </a:moveTo>
                  <a:lnTo>
                    <a:pt x="304" y="1497"/>
                  </a:lnTo>
                  <a:lnTo>
                    <a:pt x="304" y="1497"/>
                  </a:lnTo>
                  <a:lnTo>
                    <a:pt x="304" y="1497"/>
                  </a:lnTo>
                  <a:lnTo>
                    <a:pt x="300" y="1497"/>
                  </a:lnTo>
                  <a:lnTo>
                    <a:pt x="300" y="1497"/>
                  </a:lnTo>
                  <a:lnTo>
                    <a:pt x="300" y="1497"/>
                  </a:lnTo>
                  <a:lnTo>
                    <a:pt x="300" y="1497"/>
                  </a:lnTo>
                  <a:lnTo>
                    <a:pt x="295" y="1492"/>
                  </a:lnTo>
                  <a:lnTo>
                    <a:pt x="295" y="1497"/>
                  </a:lnTo>
                  <a:lnTo>
                    <a:pt x="295" y="1492"/>
                  </a:lnTo>
                  <a:lnTo>
                    <a:pt x="300" y="1492"/>
                  </a:lnTo>
                  <a:lnTo>
                    <a:pt x="300" y="1492"/>
                  </a:lnTo>
                  <a:lnTo>
                    <a:pt x="300" y="1492"/>
                  </a:lnTo>
                  <a:lnTo>
                    <a:pt x="304" y="1492"/>
                  </a:lnTo>
                  <a:lnTo>
                    <a:pt x="304" y="1492"/>
                  </a:lnTo>
                  <a:lnTo>
                    <a:pt x="304" y="1492"/>
                  </a:lnTo>
                  <a:lnTo>
                    <a:pt x="304" y="1492"/>
                  </a:lnTo>
                  <a:lnTo>
                    <a:pt x="304" y="1497"/>
                  </a:lnTo>
                  <a:moveTo>
                    <a:pt x="340" y="1506"/>
                  </a:moveTo>
                  <a:lnTo>
                    <a:pt x="340" y="1506"/>
                  </a:lnTo>
                  <a:lnTo>
                    <a:pt x="336" y="1510"/>
                  </a:lnTo>
                  <a:lnTo>
                    <a:pt x="331" y="1510"/>
                  </a:lnTo>
                  <a:lnTo>
                    <a:pt x="327" y="1510"/>
                  </a:lnTo>
                  <a:lnTo>
                    <a:pt x="327" y="1510"/>
                  </a:lnTo>
                  <a:lnTo>
                    <a:pt x="327" y="1510"/>
                  </a:lnTo>
                  <a:lnTo>
                    <a:pt x="331" y="1510"/>
                  </a:lnTo>
                  <a:lnTo>
                    <a:pt x="331" y="1506"/>
                  </a:lnTo>
                  <a:lnTo>
                    <a:pt x="331" y="1506"/>
                  </a:lnTo>
                  <a:lnTo>
                    <a:pt x="331" y="1506"/>
                  </a:lnTo>
                  <a:lnTo>
                    <a:pt x="331" y="1506"/>
                  </a:lnTo>
                  <a:lnTo>
                    <a:pt x="331" y="1506"/>
                  </a:lnTo>
                  <a:lnTo>
                    <a:pt x="331" y="1506"/>
                  </a:lnTo>
                  <a:lnTo>
                    <a:pt x="331" y="1506"/>
                  </a:lnTo>
                  <a:lnTo>
                    <a:pt x="336" y="1506"/>
                  </a:lnTo>
                  <a:lnTo>
                    <a:pt x="331" y="1501"/>
                  </a:lnTo>
                  <a:lnTo>
                    <a:pt x="336" y="1501"/>
                  </a:lnTo>
                  <a:lnTo>
                    <a:pt x="336" y="1497"/>
                  </a:lnTo>
                  <a:lnTo>
                    <a:pt x="340" y="1492"/>
                  </a:lnTo>
                  <a:lnTo>
                    <a:pt x="340" y="1492"/>
                  </a:lnTo>
                  <a:lnTo>
                    <a:pt x="349" y="1488"/>
                  </a:lnTo>
                  <a:lnTo>
                    <a:pt x="349" y="1488"/>
                  </a:lnTo>
                  <a:lnTo>
                    <a:pt x="349" y="1488"/>
                  </a:lnTo>
                  <a:lnTo>
                    <a:pt x="349" y="1488"/>
                  </a:lnTo>
                  <a:lnTo>
                    <a:pt x="349" y="1488"/>
                  </a:lnTo>
                  <a:lnTo>
                    <a:pt x="349" y="1488"/>
                  </a:lnTo>
                  <a:lnTo>
                    <a:pt x="349" y="1483"/>
                  </a:lnTo>
                  <a:lnTo>
                    <a:pt x="349" y="1483"/>
                  </a:lnTo>
                  <a:lnTo>
                    <a:pt x="354" y="1488"/>
                  </a:lnTo>
                  <a:lnTo>
                    <a:pt x="349" y="1492"/>
                  </a:lnTo>
                  <a:lnTo>
                    <a:pt x="349" y="1492"/>
                  </a:lnTo>
                  <a:lnTo>
                    <a:pt x="345" y="1497"/>
                  </a:lnTo>
                  <a:lnTo>
                    <a:pt x="349" y="1497"/>
                  </a:lnTo>
                  <a:lnTo>
                    <a:pt x="345" y="1497"/>
                  </a:lnTo>
                  <a:lnTo>
                    <a:pt x="345" y="1497"/>
                  </a:lnTo>
                  <a:lnTo>
                    <a:pt x="345" y="1497"/>
                  </a:lnTo>
                  <a:lnTo>
                    <a:pt x="340" y="1506"/>
                  </a:lnTo>
                  <a:moveTo>
                    <a:pt x="349" y="1474"/>
                  </a:moveTo>
                  <a:lnTo>
                    <a:pt x="349" y="1474"/>
                  </a:lnTo>
                  <a:lnTo>
                    <a:pt x="349" y="1474"/>
                  </a:lnTo>
                  <a:lnTo>
                    <a:pt x="354" y="1474"/>
                  </a:lnTo>
                  <a:lnTo>
                    <a:pt x="354" y="1474"/>
                  </a:lnTo>
                  <a:lnTo>
                    <a:pt x="354" y="1474"/>
                  </a:lnTo>
                  <a:lnTo>
                    <a:pt x="349" y="1474"/>
                  </a:lnTo>
                  <a:lnTo>
                    <a:pt x="349" y="1474"/>
                  </a:lnTo>
                  <a:lnTo>
                    <a:pt x="349" y="1474"/>
                  </a:lnTo>
                  <a:lnTo>
                    <a:pt x="349" y="1474"/>
                  </a:lnTo>
                  <a:lnTo>
                    <a:pt x="345" y="1474"/>
                  </a:lnTo>
                  <a:lnTo>
                    <a:pt x="345" y="1474"/>
                  </a:lnTo>
                  <a:lnTo>
                    <a:pt x="345" y="1474"/>
                  </a:lnTo>
                  <a:lnTo>
                    <a:pt x="345" y="1474"/>
                  </a:lnTo>
                  <a:lnTo>
                    <a:pt x="349" y="1474"/>
                  </a:lnTo>
                  <a:lnTo>
                    <a:pt x="349" y="1470"/>
                  </a:lnTo>
                  <a:lnTo>
                    <a:pt x="349" y="1470"/>
                  </a:lnTo>
                  <a:lnTo>
                    <a:pt x="349" y="1474"/>
                  </a:lnTo>
                  <a:moveTo>
                    <a:pt x="644" y="1474"/>
                  </a:moveTo>
                  <a:lnTo>
                    <a:pt x="644" y="1474"/>
                  </a:lnTo>
                  <a:lnTo>
                    <a:pt x="649" y="1474"/>
                  </a:lnTo>
                  <a:lnTo>
                    <a:pt x="649" y="1474"/>
                  </a:lnTo>
                  <a:lnTo>
                    <a:pt x="644" y="1474"/>
                  </a:lnTo>
                  <a:lnTo>
                    <a:pt x="644" y="1474"/>
                  </a:lnTo>
                  <a:lnTo>
                    <a:pt x="640" y="1474"/>
                  </a:lnTo>
                  <a:lnTo>
                    <a:pt x="640" y="1474"/>
                  </a:lnTo>
                  <a:lnTo>
                    <a:pt x="640" y="1470"/>
                  </a:lnTo>
                  <a:lnTo>
                    <a:pt x="640" y="1470"/>
                  </a:lnTo>
                  <a:lnTo>
                    <a:pt x="644" y="1470"/>
                  </a:lnTo>
                  <a:lnTo>
                    <a:pt x="644" y="1470"/>
                  </a:lnTo>
                  <a:lnTo>
                    <a:pt x="644" y="1474"/>
                  </a:lnTo>
                  <a:moveTo>
                    <a:pt x="381" y="1442"/>
                  </a:moveTo>
                  <a:lnTo>
                    <a:pt x="381" y="1442"/>
                  </a:lnTo>
                  <a:lnTo>
                    <a:pt x="381" y="1442"/>
                  </a:lnTo>
                  <a:lnTo>
                    <a:pt x="381" y="1447"/>
                  </a:lnTo>
                  <a:lnTo>
                    <a:pt x="377" y="1447"/>
                  </a:lnTo>
                  <a:lnTo>
                    <a:pt x="377" y="1447"/>
                  </a:lnTo>
                  <a:lnTo>
                    <a:pt x="372" y="1447"/>
                  </a:lnTo>
                  <a:lnTo>
                    <a:pt x="372" y="1452"/>
                  </a:lnTo>
                  <a:lnTo>
                    <a:pt x="372" y="1452"/>
                  </a:lnTo>
                  <a:lnTo>
                    <a:pt x="372" y="1447"/>
                  </a:lnTo>
                  <a:lnTo>
                    <a:pt x="372" y="1447"/>
                  </a:lnTo>
                  <a:lnTo>
                    <a:pt x="372" y="1447"/>
                  </a:lnTo>
                  <a:lnTo>
                    <a:pt x="368" y="1442"/>
                  </a:lnTo>
                  <a:lnTo>
                    <a:pt x="368" y="1442"/>
                  </a:lnTo>
                  <a:lnTo>
                    <a:pt x="368" y="1442"/>
                  </a:lnTo>
                  <a:lnTo>
                    <a:pt x="368" y="1442"/>
                  </a:lnTo>
                  <a:lnTo>
                    <a:pt x="368" y="1442"/>
                  </a:lnTo>
                  <a:lnTo>
                    <a:pt x="368" y="1442"/>
                  </a:lnTo>
                  <a:lnTo>
                    <a:pt x="368" y="1442"/>
                  </a:lnTo>
                  <a:lnTo>
                    <a:pt x="368" y="1438"/>
                  </a:lnTo>
                  <a:lnTo>
                    <a:pt x="368" y="1438"/>
                  </a:lnTo>
                  <a:lnTo>
                    <a:pt x="368" y="1438"/>
                  </a:lnTo>
                  <a:lnTo>
                    <a:pt x="368" y="1433"/>
                  </a:lnTo>
                  <a:lnTo>
                    <a:pt x="372" y="1433"/>
                  </a:lnTo>
                  <a:lnTo>
                    <a:pt x="372" y="1433"/>
                  </a:lnTo>
                  <a:lnTo>
                    <a:pt x="372" y="1429"/>
                  </a:lnTo>
                  <a:lnTo>
                    <a:pt x="372" y="1429"/>
                  </a:lnTo>
                  <a:lnTo>
                    <a:pt x="372" y="1429"/>
                  </a:lnTo>
                  <a:lnTo>
                    <a:pt x="377" y="1433"/>
                  </a:lnTo>
                  <a:lnTo>
                    <a:pt x="381" y="1433"/>
                  </a:lnTo>
                  <a:lnTo>
                    <a:pt x="381" y="1433"/>
                  </a:lnTo>
                  <a:lnTo>
                    <a:pt x="381" y="1438"/>
                  </a:lnTo>
                  <a:lnTo>
                    <a:pt x="377" y="1438"/>
                  </a:lnTo>
                  <a:lnTo>
                    <a:pt x="381" y="1438"/>
                  </a:lnTo>
                  <a:lnTo>
                    <a:pt x="381" y="1438"/>
                  </a:lnTo>
                  <a:lnTo>
                    <a:pt x="381" y="1438"/>
                  </a:lnTo>
                  <a:lnTo>
                    <a:pt x="381" y="1438"/>
                  </a:lnTo>
                  <a:lnTo>
                    <a:pt x="381" y="1438"/>
                  </a:lnTo>
                  <a:lnTo>
                    <a:pt x="381" y="1442"/>
                  </a:lnTo>
                  <a:lnTo>
                    <a:pt x="377" y="1442"/>
                  </a:lnTo>
                  <a:lnTo>
                    <a:pt x="377" y="1442"/>
                  </a:lnTo>
                  <a:lnTo>
                    <a:pt x="381" y="1442"/>
                  </a:lnTo>
                  <a:moveTo>
                    <a:pt x="1447" y="1506"/>
                  </a:moveTo>
                  <a:lnTo>
                    <a:pt x="1447" y="1506"/>
                  </a:lnTo>
                  <a:lnTo>
                    <a:pt x="1447" y="1506"/>
                  </a:lnTo>
                  <a:lnTo>
                    <a:pt x="1447" y="1506"/>
                  </a:lnTo>
                  <a:lnTo>
                    <a:pt x="1443" y="1506"/>
                  </a:lnTo>
                  <a:lnTo>
                    <a:pt x="1443" y="1506"/>
                  </a:lnTo>
                  <a:lnTo>
                    <a:pt x="1447" y="1501"/>
                  </a:lnTo>
                  <a:lnTo>
                    <a:pt x="1447" y="1501"/>
                  </a:lnTo>
                  <a:lnTo>
                    <a:pt x="1447" y="1501"/>
                  </a:lnTo>
                  <a:lnTo>
                    <a:pt x="1447" y="1501"/>
                  </a:lnTo>
                  <a:lnTo>
                    <a:pt x="1452" y="1506"/>
                  </a:lnTo>
                  <a:lnTo>
                    <a:pt x="1447" y="1506"/>
                  </a:lnTo>
                  <a:lnTo>
                    <a:pt x="1447" y="1506"/>
                  </a:lnTo>
                  <a:moveTo>
                    <a:pt x="653" y="1456"/>
                  </a:moveTo>
                  <a:lnTo>
                    <a:pt x="653" y="1456"/>
                  </a:lnTo>
                  <a:lnTo>
                    <a:pt x="653" y="1461"/>
                  </a:lnTo>
                  <a:lnTo>
                    <a:pt x="658" y="1461"/>
                  </a:lnTo>
                  <a:lnTo>
                    <a:pt x="658" y="1461"/>
                  </a:lnTo>
                  <a:lnTo>
                    <a:pt x="662" y="1456"/>
                  </a:lnTo>
                  <a:lnTo>
                    <a:pt x="662" y="1456"/>
                  </a:lnTo>
                  <a:lnTo>
                    <a:pt x="662" y="1456"/>
                  </a:lnTo>
                  <a:lnTo>
                    <a:pt x="662" y="1456"/>
                  </a:lnTo>
                  <a:lnTo>
                    <a:pt x="662" y="1456"/>
                  </a:lnTo>
                  <a:lnTo>
                    <a:pt x="662" y="1456"/>
                  </a:lnTo>
                  <a:lnTo>
                    <a:pt x="667" y="1456"/>
                  </a:lnTo>
                  <a:lnTo>
                    <a:pt x="667" y="1456"/>
                  </a:lnTo>
                  <a:lnTo>
                    <a:pt x="672" y="1456"/>
                  </a:lnTo>
                  <a:lnTo>
                    <a:pt x="672" y="1456"/>
                  </a:lnTo>
                  <a:lnTo>
                    <a:pt x="672" y="1456"/>
                  </a:lnTo>
                  <a:lnTo>
                    <a:pt x="667" y="1461"/>
                  </a:lnTo>
                  <a:lnTo>
                    <a:pt x="667" y="1461"/>
                  </a:lnTo>
                  <a:lnTo>
                    <a:pt x="667" y="1461"/>
                  </a:lnTo>
                  <a:lnTo>
                    <a:pt x="662" y="1461"/>
                  </a:lnTo>
                  <a:lnTo>
                    <a:pt x="662" y="1461"/>
                  </a:lnTo>
                  <a:lnTo>
                    <a:pt x="662" y="1461"/>
                  </a:lnTo>
                  <a:lnTo>
                    <a:pt x="662" y="1465"/>
                  </a:lnTo>
                  <a:lnTo>
                    <a:pt x="662" y="1465"/>
                  </a:lnTo>
                  <a:lnTo>
                    <a:pt x="658" y="1465"/>
                  </a:lnTo>
                  <a:lnTo>
                    <a:pt x="658" y="1465"/>
                  </a:lnTo>
                  <a:lnTo>
                    <a:pt x="658" y="1465"/>
                  </a:lnTo>
                  <a:lnTo>
                    <a:pt x="653" y="1465"/>
                  </a:lnTo>
                  <a:lnTo>
                    <a:pt x="653" y="1465"/>
                  </a:lnTo>
                  <a:lnTo>
                    <a:pt x="653" y="1465"/>
                  </a:lnTo>
                  <a:lnTo>
                    <a:pt x="653" y="1461"/>
                  </a:lnTo>
                  <a:lnTo>
                    <a:pt x="653" y="1461"/>
                  </a:lnTo>
                  <a:lnTo>
                    <a:pt x="653" y="1461"/>
                  </a:lnTo>
                  <a:lnTo>
                    <a:pt x="653" y="1461"/>
                  </a:lnTo>
                  <a:lnTo>
                    <a:pt x="653" y="1461"/>
                  </a:lnTo>
                  <a:lnTo>
                    <a:pt x="649" y="1461"/>
                  </a:lnTo>
                  <a:lnTo>
                    <a:pt x="649" y="1465"/>
                  </a:lnTo>
                  <a:lnTo>
                    <a:pt x="649" y="1465"/>
                  </a:lnTo>
                  <a:lnTo>
                    <a:pt x="649" y="1461"/>
                  </a:lnTo>
                  <a:lnTo>
                    <a:pt x="644" y="1461"/>
                  </a:lnTo>
                  <a:lnTo>
                    <a:pt x="644" y="1461"/>
                  </a:lnTo>
                  <a:lnTo>
                    <a:pt x="644" y="1461"/>
                  </a:lnTo>
                  <a:lnTo>
                    <a:pt x="644" y="1461"/>
                  </a:lnTo>
                  <a:lnTo>
                    <a:pt x="644" y="1465"/>
                  </a:lnTo>
                  <a:lnTo>
                    <a:pt x="644" y="1461"/>
                  </a:lnTo>
                  <a:lnTo>
                    <a:pt x="640" y="1456"/>
                  </a:lnTo>
                  <a:lnTo>
                    <a:pt x="640" y="1456"/>
                  </a:lnTo>
                  <a:lnTo>
                    <a:pt x="644" y="1452"/>
                  </a:lnTo>
                  <a:lnTo>
                    <a:pt x="644" y="1452"/>
                  </a:lnTo>
                  <a:lnTo>
                    <a:pt x="649" y="1452"/>
                  </a:lnTo>
                  <a:lnTo>
                    <a:pt x="649" y="1452"/>
                  </a:lnTo>
                  <a:lnTo>
                    <a:pt x="653" y="1456"/>
                  </a:lnTo>
                  <a:moveTo>
                    <a:pt x="513" y="1442"/>
                  </a:moveTo>
                  <a:lnTo>
                    <a:pt x="513" y="1442"/>
                  </a:lnTo>
                  <a:lnTo>
                    <a:pt x="513" y="1442"/>
                  </a:lnTo>
                  <a:lnTo>
                    <a:pt x="508" y="1447"/>
                  </a:lnTo>
                  <a:lnTo>
                    <a:pt x="508" y="1447"/>
                  </a:lnTo>
                  <a:lnTo>
                    <a:pt x="508" y="1447"/>
                  </a:lnTo>
                  <a:lnTo>
                    <a:pt x="508" y="1447"/>
                  </a:lnTo>
                  <a:lnTo>
                    <a:pt x="508" y="1452"/>
                  </a:lnTo>
                  <a:lnTo>
                    <a:pt x="508" y="1452"/>
                  </a:lnTo>
                  <a:lnTo>
                    <a:pt x="508" y="1452"/>
                  </a:lnTo>
                  <a:lnTo>
                    <a:pt x="508" y="1452"/>
                  </a:lnTo>
                  <a:lnTo>
                    <a:pt x="508" y="1452"/>
                  </a:lnTo>
                  <a:lnTo>
                    <a:pt x="508" y="1456"/>
                  </a:lnTo>
                  <a:lnTo>
                    <a:pt x="508" y="1456"/>
                  </a:lnTo>
                  <a:lnTo>
                    <a:pt x="513" y="1456"/>
                  </a:lnTo>
                  <a:lnTo>
                    <a:pt x="513" y="1461"/>
                  </a:lnTo>
                  <a:lnTo>
                    <a:pt x="513" y="1461"/>
                  </a:lnTo>
                  <a:lnTo>
                    <a:pt x="513" y="1465"/>
                  </a:lnTo>
                  <a:lnTo>
                    <a:pt x="517" y="1470"/>
                  </a:lnTo>
                  <a:lnTo>
                    <a:pt x="517" y="1474"/>
                  </a:lnTo>
                  <a:lnTo>
                    <a:pt x="517" y="1479"/>
                  </a:lnTo>
                  <a:lnTo>
                    <a:pt x="522" y="1479"/>
                  </a:lnTo>
                  <a:lnTo>
                    <a:pt x="522" y="1479"/>
                  </a:lnTo>
                  <a:lnTo>
                    <a:pt x="522" y="1483"/>
                  </a:lnTo>
                  <a:lnTo>
                    <a:pt x="531" y="1483"/>
                  </a:lnTo>
                  <a:lnTo>
                    <a:pt x="531" y="1483"/>
                  </a:lnTo>
                  <a:lnTo>
                    <a:pt x="540" y="1488"/>
                  </a:lnTo>
                  <a:lnTo>
                    <a:pt x="545" y="1488"/>
                  </a:lnTo>
                  <a:lnTo>
                    <a:pt x="549" y="1488"/>
                  </a:lnTo>
                  <a:lnTo>
                    <a:pt x="554" y="1488"/>
                  </a:lnTo>
                  <a:lnTo>
                    <a:pt x="558" y="1488"/>
                  </a:lnTo>
                  <a:lnTo>
                    <a:pt x="558" y="1488"/>
                  </a:lnTo>
                  <a:lnTo>
                    <a:pt x="563" y="1483"/>
                  </a:lnTo>
                  <a:lnTo>
                    <a:pt x="563" y="1479"/>
                  </a:lnTo>
                  <a:lnTo>
                    <a:pt x="563" y="1479"/>
                  </a:lnTo>
                  <a:lnTo>
                    <a:pt x="567" y="1479"/>
                  </a:lnTo>
                  <a:lnTo>
                    <a:pt x="572" y="1479"/>
                  </a:lnTo>
                  <a:lnTo>
                    <a:pt x="572" y="1479"/>
                  </a:lnTo>
                  <a:lnTo>
                    <a:pt x="572" y="1479"/>
                  </a:lnTo>
                  <a:lnTo>
                    <a:pt x="576" y="1479"/>
                  </a:lnTo>
                  <a:lnTo>
                    <a:pt x="576" y="1479"/>
                  </a:lnTo>
                  <a:lnTo>
                    <a:pt x="581" y="1479"/>
                  </a:lnTo>
                  <a:lnTo>
                    <a:pt x="581" y="1483"/>
                  </a:lnTo>
                  <a:lnTo>
                    <a:pt x="585" y="1492"/>
                  </a:lnTo>
                  <a:lnTo>
                    <a:pt x="590" y="1492"/>
                  </a:lnTo>
                  <a:lnTo>
                    <a:pt x="590" y="1497"/>
                  </a:lnTo>
                  <a:lnTo>
                    <a:pt x="585" y="1510"/>
                  </a:lnTo>
                  <a:lnTo>
                    <a:pt x="585" y="1510"/>
                  </a:lnTo>
                  <a:lnTo>
                    <a:pt x="581" y="1510"/>
                  </a:lnTo>
                  <a:lnTo>
                    <a:pt x="581" y="1510"/>
                  </a:lnTo>
                  <a:lnTo>
                    <a:pt x="576" y="1510"/>
                  </a:lnTo>
                  <a:lnTo>
                    <a:pt x="576" y="1510"/>
                  </a:lnTo>
                  <a:lnTo>
                    <a:pt x="576" y="1515"/>
                  </a:lnTo>
                  <a:lnTo>
                    <a:pt x="576" y="1515"/>
                  </a:lnTo>
                  <a:lnTo>
                    <a:pt x="576" y="1515"/>
                  </a:lnTo>
                  <a:lnTo>
                    <a:pt x="572" y="1515"/>
                  </a:lnTo>
                  <a:lnTo>
                    <a:pt x="572" y="1515"/>
                  </a:lnTo>
                  <a:lnTo>
                    <a:pt x="572" y="1520"/>
                  </a:lnTo>
                  <a:lnTo>
                    <a:pt x="567" y="1520"/>
                  </a:lnTo>
                  <a:lnTo>
                    <a:pt x="567" y="1520"/>
                  </a:lnTo>
                  <a:lnTo>
                    <a:pt x="567" y="1520"/>
                  </a:lnTo>
                  <a:lnTo>
                    <a:pt x="567" y="1520"/>
                  </a:lnTo>
                  <a:lnTo>
                    <a:pt x="563" y="1520"/>
                  </a:lnTo>
                  <a:lnTo>
                    <a:pt x="563" y="1520"/>
                  </a:lnTo>
                  <a:lnTo>
                    <a:pt x="563" y="1520"/>
                  </a:lnTo>
                  <a:lnTo>
                    <a:pt x="563" y="1529"/>
                  </a:lnTo>
                  <a:lnTo>
                    <a:pt x="563" y="1529"/>
                  </a:lnTo>
                  <a:lnTo>
                    <a:pt x="563" y="1529"/>
                  </a:lnTo>
                  <a:lnTo>
                    <a:pt x="567" y="1533"/>
                  </a:lnTo>
                  <a:lnTo>
                    <a:pt x="581" y="1533"/>
                  </a:lnTo>
                  <a:lnTo>
                    <a:pt x="585" y="1533"/>
                  </a:lnTo>
                  <a:lnTo>
                    <a:pt x="594" y="1538"/>
                  </a:lnTo>
                  <a:lnTo>
                    <a:pt x="599" y="1538"/>
                  </a:lnTo>
                  <a:lnTo>
                    <a:pt x="599" y="1533"/>
                  </a:lnTo>
                  <a:lnTo>
                    <a:pt x="604" y="1533"/>
                  </a:lnTo>
                  <a:lnTo>
                    <a:pt x="599" y="1538"/>
                  </a:lnTo>
                  <a:lnTo>
                    <a:pt x="599" y="1542"/>
                  </a:lnTo>
                  <a:lnTo>
                    <a:pt x="599" y="1542"/>
                  </a:lnTo>
                  <a:lnTo>
                    <a:pt x="599" y="1542"/>
                  </a:lnTo>
                  <a:lnTo>
                    <a:pt x="599" y="1542"/>
                  </a:lnTo>
                  <a:lnTo>
                    <a:pt x="594" y="1542"/>
                  </a:lnTo>
                  <a:lnTo>
                    <a:pt x="594" y="1547"/>
                  </a:lnTo>
                  <a:lnTo>
                    <a:pt x="594" y="1551"/>
                  </a:lnTo>
                  <a:lnTo>
                    <a:pt x="594" y="1551"/>
                  </a:lnTo>
                  <a:lnTo>
                    <a:pt x="599" y="1551"/>
                  </a:lnTo>
                  <a:lnTo>
                    <a:pt x="604" y="1551"/>
                  </a:lnTo>
                  <a:lnTo>
                    <a:pt x="604" y="1551"/>
                  </a:lnTo>
                  <a:lnTo>
                    <a:pt x="599" y="1556"/>
                  </a:lnTo>
                  <a:lnTo>
                    <a:pt x="599" y="1556"/>
                  </a:lnTo>
                  <a:lnTo>
                    <a:pt x="599" y="1556"/>
                  </a:lnTo>
                  <a:lnTo>
                    <a:pt x="599" y="1556"/>
                  </a:lnTo>
                  <a:lnTo>
                    <a:pt x="599" y="1556"/>
                  </a:lnTo>
                  <a:lnTo>
                    <a:pt x="604" y="1556"/>
                  </a:lnTo>
                  <a:lnTo>
                    <a:pt x="604" y="1560"/>
                  </a:lnTo>
                  <a:lnTo>
                    <a:pt x="604" y="1560"/>
                  </a:lnTo>
                  <a:lnTo>
                    <a:pt x="604" y="1556"/>
                  </a:lnTo>
                  <a:lnTo>
                    <a:pt x="604" y="1556"/>
                  </a:lnTo>
                  <a:lnTo>
                    <a:pt x="608" y="1556"/>
                  </a:lnTo>
                  <a:lnTo>
                    <a:pt x="608" y="1556"/>
                  </a:lnTo>
                  <a:lnTo>
                    <a:pt x="608" y="1560"/>
                  </a:lnTo>
                  <a:lnTo>
                    <a:pt x="608" y="1560"/>
                  </a:lnTo>
                  <a:lnTo>
                    <a:pt x="608" y="1560"/>
                  </a:lnTo>
                  <a:lnTo>
                    <a:pt x="608" y="1560"/>
                  </a:lnTo>
                  <a:lnTo>
                    <a:pt x="613" y="1560"/>
                  </a:lnTo>
                  <a:lnTo>
                    <a:pt x="613" y="1556"/>
                  </a:lnTo>
                  <a:lnTo>
                    <a:pt x="613" y="1560"/>
                  </a:lnTo>
                  <a:lnTo>
                    <a:pt x="613" y="1560"/>
                  </a:lnTo>
                  <a:lnTo>
                    <a:pt x="613" y="1560"/>
                  </a:lnTo>
                  <a:lnTo>
                    <a:pt x="604" y="1560"/>
                  </a:lnTo>
                  <a:lnTo>
                    <a:pt x="604" y="1565"/>
                  </a:lnTo>
                  <a:lnTo>
                    <a:pt x="604" y="1565"/>
                  </a:lnTo>
                  <a:lnTo>
                    <a:pt x="604" y="1565"/>
                  </a:lnTo>
                  <a:lnTo>
                    <a:pt x="599" y="1569"/>
                  </a:lnTo>
                  <a:lnTo>
                    <a:pt x="599" y="1569"/>
                  </a:lnTo>
                  <a:lnTo>
                    <a:pt x="604" y="1574"/>
                  </a:lnTo>
                  <a:lnTo>
                    <a:pt x="604" y="1574"/>
                  </a:lnTo>
                  <a:lnTo>
                    <a:pt x="608" y="1574"/>
                  </a:lnTo>
                  <a:lnTo>
                    <a:pt x="608" y="1574"/>
                  </a:lnTo>
                  <a:lnTo>
                    <a:pt x="608" y="1574"/>
                  </a:lnTo>
                  <a:lnTo>
                    <a:pt x="608" y="1574"/>
                  </a:lnTo>
                  <a:lnTo>
                    <a:pt x="608" y="1574"/>
                  </a:lnTo>
                  <a:lnTo>
                    <a:pt x="608" y="1574"/>
                  </a:lnTo>
                  <a:lnTo>
                    <a:pt x="613" y="1574"/>
                  </a:lnTo>
                  <a:lnTo>
                    <a:pt x="613" y="1574"/>
                  </a:lnTo>
                  <a:lnTo>
                    <a:pt x="613" y="1579"/>
                  </a:lnTo>
                  <a:lnTo>
                    <a:pt x="613" y="1579"/>
                  </a:lnTo>
                  <a:lnTo>
                    <a:pt x="617" y="1574"/>
                  </a:lnTo>
                  <a:lnTo>
                    <a:pt x="617" y="1574"/>
                  </a:lnTo>
                  <a:lnTo>
                    <a:pt x="617" y="1579"/>
                  </a:lnTo>
                  <a:lnTo>
                    <a:pt x="617" y="1579"/>
                  </a:lnTo>
                  <a:lnTo>
                    <a:pt x="617" y="1579"/>
                  </a:lnTo>
                  <a:lnTo>
                    <a:pt x="617" y="1579"/>
                  </a:lnTo>
                  <a:lnTo>
                    <a:pt x="613" y="1579"/>
                  </a:lnTo>
                  <a:lnTo>
                    <a:pt x="608" y="1579"/>
                  </a:lnTo>
                  <a:lnTo>
                    <a:pt x="608" y="1583"/>
                  </a:lnTo>
                  <a:lnTo>
                    <a:pt x="608" y="1583"/>
                  </a:lnTo>
                  <a:lnTo>
                    <a:pt x="608" y="1583"/>
                  </a:lnTo>
                  <a:lnTo>
                    <a:pt x="608" y="1583"/>
                  </a:lnTo>
                  <a:lnTo>
                    <a:pt x="608" y="1588"/>
                  </a:lnTo>
                  <a:lnTo>
                    <a:pt x="608" y="1588"/>
                  </a:lnTo>
                  <a:lnTo>
                    <a:pt x="608" y="1588"/>
                  </a:lnTo>
                  <a:lnTo>
                    <a:pt x="604" y="1588"/>
                  </a:lnTo>
                  <a:lnTo>
                    <a:pt x="604" y="1588"/>
                  </a:lnTo>
                  <a:lnTo>
                    <a:pt x="604" y="1588"/>
                  </a:lnTo>
                  <a:lnTo>
                    <a:pt x="608" y="1588"/>
                  </a:lnTo>
                  <a:lnTo>
                    <a:pt x="608" y="1588"/>
                  </a:lnTo>
                  <a:lnTo>
                    <a:pt x="608" y="1592"/>
                  </a:lnTo>
                  <a:lnTo>
                    <a:pt x="608" y="1592"/>
                  </a:lnTo>
                  <a:lnTo>
                    <a:pt x="604" y="1592"/>
                  </a:lnTo>
                  <a:lnTo>
                    <a:pt x="604" y="1592"/>
                  </a:lnTo>
                  <a:lnTo>
                    <a:pt x="599" y="1597"/>
                  </a:lnTo>
                  <a:lnTo>
                    <a:pt x="594" y="1592"/>
                  </a:lnTo>
                  <a:lnTo>
                    <a:pt x="594" y="1597"/>
                  </a:lnTo>
                  <a:lnTo>
                    <a:pt x="594" y="1601"/>
                  </a:lnTo>
                  <a:lnTo>
                    <a:pt x="594" y="1601"/>
                  </a:lnTo>
                  <a:lnTo>
                    <a:pt x="594" y="1601"/>
                  </a:lnTo>
                  <a:lnTo>
                    <a:pt x="594" y="1601"/>
                  </a:lnTo>
                  <a:lnTo>
                    <a:pt x="594" y="1601"/>
                  </a:lnTo>
                  <a:lnTo>
                    <a:pt x="590" y="1606"/>
                  </a:lnTo>
                  <a:lnTo>
                    <a:pt x="590" y="1606"/>
                  </a:lnTo>
                  <a:lnTo>
                    <a:pt x="590" y="1606"/>
                  </a:lnTo>
                  <a:lnTo>
                    <a:pt x="590" y="1606"/>
                  </a:lnTo>
                  <a:lnTo>
                    <a:pt x="590" y="1606"/>
                  </a:lnTo>
                  <a:lnTo>
                    <a:pt x="585" y="1606"/>
                  </a:lnTo>
                  <a:lnTo>
                    <a:pt x="585" y="1606"/>
                  </a:lnTo>
                  <a:lnTo>
                    <a:pt x="585" y="1606"/>
                  </a:lnTo>
                  <a:lnTo>
                    <a:pt x="581" y="1610"/>
                  </a:lnTo>
                  <a:lnTo>
                    <a:pt x="581" y="1610"/>
                  </a:lnTo>
                  <a:lnTo>
                    <a:pt x="581" y="1610"/>
                  </a:lnTo>
                  <a:lnTo>
                    <a:pt x="581" y="1610"/>
                  </a:lnTo>
                  <a:lnTo>
                    <a:pt x="581" y="1610"/>
                  </a:lnTo>
                  <a:lnTo>
                    <a:pt x="581" y="1610"/>
                  </a:lnTo>
                  <a:lnTo>
                    <a:pt x="581" y="1610"/>
                  </a:lnTo>
                  <a:lnTo>
                    <a:pt x="581" y="1615"/>
                  </a:lnTo>
                  <a:lnTo>
                    <a:pt x="581" y="1615"/>
                  </a:lnTo>
                  <a:lnTo>
                    <a:pt x="576" y="1615"/>
                  </a:lnTo>
                  <a:lnTo>
                    <a:pt x="576" y="1615"/>
                  </a:lnTo>
                  <a:lnTo>
                    <a:pt x="572" y="1615"/>
                  </a:lnTo>
                  <a:lnTo>
                    <a:pt x="572" y="1619"/>
                  </a:lnTo>
                  <a:lnTo>
                    <a:pt x="572" y="1624"/>
                  </a:lnTo>
                  <a:lnTo>
                    <a:pt x="572" y="1624"/>
                  </a:lnTo>
                  <a:lnTo>
                    <a:pt x="572" y="1624"/>
                  </a:lnTo>
                  <a:lnTo>
                    <a:pt x="576" y="1624"/>
                  </a:lnTo>
                  <a:lnTo>
                    <a:pt x="576" y="1624"/>
                  </a:lnTo>
                  <a:lnTo>
                    <a:pt x="576" y="1628"/>
                  </a:lnTo>
                  <a:lnTo>
                    <a:pt x="576" y="1628"/>
                  </a:lnTo>
                  <a:lnTo>
                    <a:pt x="572" y="1628"/>
                  </a:lnTo>
                  <a:lnTo>
                    <a:pt x="572" y="1628"/>
                  </a:lnTo>
                  <a:lnTo>
                    <a:pt x="567" y="1633"/>
                  </a:lnTo>
                  <a:lnTo>
                    <a:pt x="567" y="1633"/>
                  </a:lnTo>
                  <a:lnTo>
                    <a:pt x="567" y="1637"/>
                  </a:lnTo>
                  <a:lnTo>
                    <a:pt x="567" y="1637"/>
                  </a:lnTo>
                  <a:lnTo>
                    <a:pt x="567" y="1637"/>
                  </a:lnTo>
                  <a:lnTo>
                    <a:pt x="567" y="1637"/>
                  </a:lnTo>
                  <a:lnTo>
                    <a:pt x="563" y="1637"/>
                  </a:lnTo>
                  <a:lnTo>
                    <a:pt x="563" y="1642"/>
                  </a:lnTo>
                  <a:lnTo>
                    <a:pt x="563" y="1642"/>
                  </a:lnTo>
                  <a:lnTo>
                    <a:pt x="563" y="1647"/>
                  </a:lnTo>
                  <a:lnTo>
                    <a:pt x="563" y="1647"/>
                  </a:lnTo>
                  <a:lnTo>
                    <a:pt x="563" y="1647"/>
                  </a:lnTo>
                  <a:lnTo>
                    <a:pt x="563" y="1647"/>
                  </a:lnTo>
                  <a:lnTo>
                    <a:pt x="558" y="1651"/>
                  </a:lnTo>
                  <a:lnTo>
                    <a:pt x="558" y="1656"/>
                  </a:lnTo>
                  <a:lnTo>
                    <a:pt x="554" y="1660"/>
                  </a:lnTo>
                  <a:lnTo>
                    <a:pt x="554" y="1665"/>
                  </a:lnTo>
                  <a:lnTo>
                    <a:pt x="549" y="1669"/>
                  </a:lnTo>
                  <a:lnTo>
                    <a:pt x="549" y="1669"/>
                  </a:lnTo>
                  <a:lnTo>
                    <a:pt x="549" y="1674"/>
                  </a:lnTo>
                  <a:lnTo>
                    <a:pt x="549" y="1687"/>
                  </a:lnTo>
                  <a:lnTo>
                    <a:pt x="540" y="1701"/>
                  </a:lnTo>
                  <a:lnTo>
                    <a:pt x="540" y="1701"/>
                  </a:lnTo>
                  <a:lnTo>
                    <a:pt x="540" y="1706"/>
                  </a:lnTo>
                  <a:lnTo>
                    <a:pt x="540" y="1706"/>
                  </a:lnTo>
                  <a:lnTo>
                    <a:pt x="540" y="1706"/>
                  </a:lnTo>
                  <a:lnTo>
                    <a:pt x="545" y="1710"/>
                  </a:lnTo>
                  <a:lnTo>
                    <a:pt x="545" y="1710"/>
                  </a:lnTo>
                  <a:lnTo>
                    <a:pt x="545" y="1715"/>
                  </a:lnTo>
                  <a:lnTo>
                    <a:pt x="540" y="1715"/>
                  </a:lnTo>
                  <a:lnTo>
                    <a:pt x="540" y="1715"/>
                  </a:lnTo>
                  <a:lnTo>
                    <a:pt x="535" y="1728"/>
                  </a:lnTo>
                  <a:lnTo>
                    <a:pt x="535" y="1733"/>
                  </a:lnTo>
                  <a:lnTo>
                    <a:pt x="535" y="1737"/>
                  </a:lnTo>
                  <a:lnTo>
                    <a:pt x="531" y="1737"/>
                  </a:lnTo>
                  <a:lnTo>
                    <a:pt x="531" y="1737"/>
                  </a:lnTo>
                  <a:lnTo>
                    <a:pt x="531" y="1737"/>
                  </a:lnTo>
                  <a:lnTo>
                    <a:pt x="531" y="1742"/>
                  </a:lnTo>
                  <a:lnTo>
                    <a:pt x="526" y="1742"/>
                  </a:lnTo>
                  <a:lnTo>
                    <a:pt x="526" y="1742"/>
                  </a:lnTo>
                  <a:lnTo>
                    <a:pt x="526" y="1746"/>
                  </a:lnTo>
                  <a:lnTo>
                    <a:pt x="531" y="1746"/>
                  </a:lnTo>
                  <a:lnTo>
                    <a:pt x="531" y="1746"/>
                  </a:lnTo>
                  <a:lnTo>
                    <a:pt x="531" y="1746"/>
                  </a:lnTo>
                  <a:lnTo>
                    <a:pt x="526" y="1751"/>
                  </a:lnTo>
                  <a:lnTo>
                    <a:pt x="526" y="1751"/>
                  </a:lnTo>
                  <a:lnTo>
                    <a:pt x="526" y="1751"/>
                  </a:lnTo>
                  <a:lnTo>
                    <a:pt x="526" y="1755"/>
                  </a:lnTo>
                  <a:lnTo>
                    <a:pt x="526" y="1760"/>
                  </a:lnTo>
                  <a:lnTo>
                    <a:pt x="522" y="1760"/>
                  </a:lnTo>
                  <a:lnTo>
                    <a:pt x="522" y="1760"/>
                  </a:lnTo>
                  <a:lnTo>
                    <a:pt x="522" y="1760"/>
                  </a:lnTo>
                  <a:lnTo>
                    <a:pt x="522" y="1764"/>
                  </a:lnTo>
                  <a:lnTo>
                    <a:pt x="522" y="1764"/>
                  </a:lnTo>
                  <a:lnTo>
                    <a:pt x="522" y="1764"/>
                  </a:lnTo>
                  <a:lnTo>
                    <a:pt x="522" y="1760"/>
                  </a:lnTo>
                  <a:lnTo>
                    <a:pt x="517" y="1760"/>
                  </a:lnTo>
                  <a:lnTo>
                    <a:pt x="522" y="1760"/>
                  </a:lnTo>
                  <a:lnTo>
                    <a:pt x="522" y="1760"/>
                  </a:lnTo>
                  <a:lnTo>
                    <a:pt x="522" y="1760"/>
                  </a:lnTo>
                  <a:lnTo>
                    <a:pt x="517" y="1760"/>
                  </a:lnTo>
                  <a:lnTo>
                    <a:pt x="513" y="1760"/>
                  </a:lnTo>
                  <a:lnTo>
                    <a:pt x="513" y="1760"/>
                  </a:lnTo>
                  <a:lnTo>
                    <a:pt x="513" y="1760"/>
                  </a:lnTo>
                  <a:lnTo>
                    <a:pt x="513" y="1755"/>
                  </a:lnTo>
                  <a:lnTo>
                    <a:pt x="513" y="1755"/>
                  </a:lnTo>
                  <a:lnTo>
                    <a:pt x="513" y="1755"/>
                  </a:lnTo>
                  <a:lnTo>
                    <a:pt x="508" y="1751"/>
                  </a:lnTo>
                  <a:lnTo>
                    <a:pt x="508" y="1751"/>
                  </a:lnTo>
                  <a:lnTo>
                    <a:pt x="508" y="1751"/>
                  </a:lnTo>
                  <a:lnTo>
                    <a:pt x="508" y="1751"/>
                  </a:lnTo>
                  <a:lnTo>
                    <a:pt x="504" y="1751"/>
                  </a:lnTo>
                  <a:lnTo>
                    <a:pt x="504" y="1746"/>
                  </a:lnTo>
                  <a:lnTo>
                    <a:pt x="504" y="1746"/>
                  </a:lnTo>
                  <a:lnTo>
                    <a:pt x="499" y="1746"/>
                  </a:lnTo>
                  <a:lnTo>
                    <a:pt x="499" y="1746"/>
                  </a:lnTo>
                  <a:lnTo>
                    <a:pt x="495" y="1751"/>
                  </a:lnTo>
                  <a:lnTo>
                    <a:pt x="490" y="1751"/>
                  </a:lnTo>
                  <a:lnTo>
                    <a:pt x="490" y="1751"/>
                  </a:lnTo>
                  <a:lnTo>
                    <a:pt x="486" y="1755"/>
                  </a:lnTo>
                  <a:lnTo>
                    <a:pt x="486" y="1760"/>
                  </a:lnTo>
                  <a:lnTo>
                    <a:pt x="486" y="1760"/>
                  </a:lnTo>
                  <a:lnTo>
                    <a:pt x="490" y="1760"/>
                  </a:lnTo>
                  <a:lnTo>
                    <a:pt x="495" y="1764"/>
                  </a:lnTo>
                  <a:lnTo>
                    <a:pt x="495" y="1764"/>
                  </a:lnTo>
                  <a:lnTo>
                    <a:pt x="495" y="1764"/>
                  </a:lnTo>
                  <a:lnTo>
                    <a:pt x="495" y="1769"/>
                  </a:lnTo>
                  <a:lnTo>
                    <a:pt x="495" y="1769"/>
                  </a:lnTo>
                  <a:lnTo>
                    <a:pt x="495" y="1769"/>
                  </a:lnTo>
                  <a:lnTo>
                    <a:pt x="495" y="1769"/>
                  </a:lnTo>
                  <a:lnTo>
                    <a:pt x="499" y="1774"/>
                  </a:lnTo>
                  <a:lnTo>
                    <a:pt x="490" y="1774"/>
                  </a:lnTo>
                  <a:lnTo>
                    <a:pt x="490" y="1774"/>
                  </a:lnTo>
                  <a:lnTo>
                    <a:pt x="486" y="1778"/>
                  </a:lnTo>
                  <a:lnTo>
                    <a:pt x="481" y="1778"/>
                  </a:lnTo>
                  <a:lnTo>
                    <a:pt x="481" y="1783"/>
                  </a:lnTo>
                  <a:lnTo>
                    <a:pt x="481" y="1783"/>
                  </a:lnTo>
                  <a:lnTo>
                    <a:pt x="476" y="1787"/>
                  </a:lnTo>
                  <a:lnTo>
                    <a:pt x="476" y="1787"/>
                  </a:lnTo>
                  <a:lnTo>
                    <a:pt x="476" y="1787"/>
                  </a:lnTo>
                  <a:lnTo>
                    <a:pt x="472" y="1787"/>
                  </a:lnTo>
                  <a:lnTo>
                    <a:pt x="472" y="1792"/>
                  </a:lnTo>
                  <a:lnTo>
                    <a:pt x="463" y="1792"/>
                  </a:lnTo>
                  <a:lnTo>
                    <a:pt x="463" y="1792"/>
                  </a:lnTo>
                  <a:lnTo>
                    <a:pt x="463" y="1792"/>
                  </a:lnTo>
                  <a:lnTo>
                    <a:pt x="463" y="1792"/>
                  </a:lnTo>
                  <a:lnTo>
                    <a:pt x="458" y="1792"/>
                  </a:lnTo>
                  <a:lnTo>
                    <a:pt x="454" y="1792"/>
                  </a:lnTo>
                  <a:lnTo>
                    <a:pt x="454" y="1796"/>
                  </a:lnTo>
                  <a:lnTo>
                    <a:pt x="449" y="1796"/>
                  </a:lnTo>
                  <a:lnTo>
                    <a:pt x="445" y="1801"/>
                  </a:lnTo>
                  <a:lnTo>
                    <a:pt x="445" y="1801"/>
                  </a:lnTo>
                  <a:lnTo>
                    <a:pt x="445" y="1792"/>
                  </a:lnTo>
                  <a:lnTo>
                    <a:pt x="445" y="1787"/>
                  </a:lnTo>
                  <a:lnTo>
                    <a:pt x="449" y="1787"/>
                  </a:lnTo>
                  <a:lnTo>
                    <a:pt x="454" y="1787"/>
                  </a:lnTo>
                  <a:lnTo>
                    <a:pt x="454" y="1783"/>
                  </a:lnTo>
                  <a:lnTo>
                    <a:pt x="458" y="1778"/>
                  </a:lnTo>
                  <a:lnTo>
                    <a:pt x="458" y="1774"/>
                  </a:lnTo>
                  <a:lnTo>
                    <a:pt x="458" y="1769"/>
                  </a:lnTo>
                  <a:lnTo>
                    <a:pt x="463" y="1764"/>
                  </a:lnTo>
                  <a:lnTo>
                    <a:pt x="463" y="1760"/>
                  </a:lnTo>
                  <a:lnTo>
                    <a:pt x="458" y="1755"/>
                  </a:lnTo>
                  <a:lnTo>
                    <a:pt x="458" y="1751"/>
                  </a:lnTo>
                  <a:lnTo>
                    <a:pt x="458" y="1746"/>
                  </a:lnTo>
                  <a:lnTo>
                    <a:pt x="454" y="1742"/>
                  </a:lnTo>
                  <a:lnTo>
                    <a:pt x="454" y="1737"/>
                  </a:lnTo>
                  <a:lnTo>
                    <a:pt x="454" y="1733"/>
                  </a:lnTo>
                  <a:lnTo>
                    <a:pt x="454" y="1733"/>
                  </a:lnTo>
                  <a:lnTo>
                    <a:pt x="445" y="1728"/>
                  </a:lnTo>
                  <a:lnTo>
                    <a:pt x="445" y="1728"/>
                  </a:lnTo>
                  <a:lnTo>
                    <a:pt x="445" y="1728"/>
                  </a:lnTo>
                  <a:lnTo>
                    <a:pt x="440" y="1728"/>
                  </a:lnTo>
                  <a:lnTo>
                    <a:pt x="445" y="1724"/>
                  </a:lnTo>
                  <a:lnTo>
                    <a:pt x="445" y="1724"/>
                  </a:lnTo>
                  <a:lnTo>
                    <a:pt x="449" y="1724"/>
                  </a:lnTo>
                  <a:lnTo>
                    <a:pt x="449" y="1724"/>
                  </a:lnTo>
                  <a:lnTo>
                    <a:pt x="454" y="1724"/>
                  </a:lnTo>
                  <a:lnTo>
                    <a:pt x="454" y="1724"/>
                  </a:lnTo>
                  <a:lnTo>
                    <a:pt x="454" y="1728"/>
                  </a:lnTo>
                  <a:lnTo>
                    <a:pt x="454" y="1728"/>
                  </a:lnTo>
                  <a:lnTo>
                    <a:pt x="454" y="1728"/>
                  </a:lnTo>
                  <a:lnTo>
                    <a:pt x="458" y="1733"/>
                  </a:lnTo>
                  <a:lnTo>
                    <a:pt x="458" y="1733"/>
                  </a:lnTo>
                  <a:lnTo>
                    <a:pt x="458" y="1733"/>
                  </a:lnTo>
                  <a:lnTo>
                    <a:pt x="463" y="1728"/>
                  </a:lnTo>
                  <a:lnTo>
                    <a:pt x="463" y="1724"/>
                  </a:lnTo>
                  <a:lnTo>
                    <a:pt x="467" y="1719"/>
                  </a:lnTo>
                  <a:lnTo>
                    <a:pt x="467" y="1715"/>
                  </a:lnTo>
                  <a:lnTo>
                    <a:pt x="463" y="1715"/>
                  </a:lnTo>
                  <a:lnTo>
                    <a:pt x="458" y="1710"/>
                  </a:lnTo>
                  <a:lnTo>
                    <a:pt x="454" y="1710"/>
                  </a:lnTo>
                  <a:lnTo>
                    <a:pt x="449" y="1710"/>
                  </a:lnTo>
                  <a:lnTo>
                    <a:pt x="445" y="1715"/>
                  </a:lnTo>
                  <a:lnTo>
                    <a:pt x="445" y="1715"/>
                  </a:lnTo>
                  <a:lnTo>
                    <a:pt x="445" y="1719"/>
                  </a:lnTo>
                  <a:lnTo>
                    <a:pt x="445" y="1719"/>
                  </a:lnTo>
                  <a:lnTo>
                    <a:pt x="440" y="1724"/>
                  </a:lnTo>
                  <a:lnTo>
                    <a:pt x="440" y="1724"/>
                  </a:lnTo>
                  <a:lnTo>
                    <a:pt x="436" y="1728"/>
                  </a:lnTo>
                  <a:lnTo>
                    <a:pt x="436" y="1733"/>
                  </a:lnTo>
                  <a:lnTo>
                    <a:pt x="436" y="1733"/>
                  </a:lnTo>
                  <a:lnTo>
                    <a:pt x="431" y="1737"/>
                  </a:lnTo>
                  <a:lnTo>
                    <a:pt x="431" y="1742"/>
                  </a:lnTo>
                  <a:lnTo>
                    <a:pt x="431" y="1742"/>
                  </a:lnTo>
                  <a:lnTo>
                    <a:pt x="436" y="1751"/>
                  </a:lnTo>
                  <a:lnTo>
                    <a:pt x="436" y="1755"/>
                  </a:lnTo>
                  <a:lnTo>
                    <a:pt x="436" y="1760"/>
                  </a:lnTo>
                  <a:lnTo>
                    <a:pt x="436" y="1760"/>
                  </a:lnTo>
                  <a:lnTo>
                    <a:pt x="440" y="1760"/>
                  </a:lnTo>
                  <a:lnTo>
                    <a:pt x="445" y="1764"/>
                  </a:lnTo>
                  <a:lnTo>
                    <a:pt x="445" y="1764"/>
                  </a:lnTo>
                  <a:lnTo>
                    <a:pt x="445" y="1769"/>
                  </a:lnTo>
                  <a:lnTo>
                    <a:pt x="445" y="1774"/>
                  </a:lnTo>
                  <a:lnTo>
                    <a:pt x="445" y="1774"/>
                  </a:lnTo>
                  <a:lnTo>
                    <a:pt x="440" y="1778"/>
                  </a:lnTo>
                  <a:lnTo>
                    <a:pt x="440" y="1778"/>
                  </a:lnTo>
                  <a:lnTo>
                    <a:pt x="436" y="1778"/>
                  </a:lnTo>
                  <a:lnTo>
                    <a:pt x="436" y="1778"/>
                  </a:lnTo>
                  <a:lnTo>
                    <a:pt x="436" y="1778"/>
                  </a:lnTo>
                  <a:lnTo>
                    <a:pt x="431" y="1778"/>
                  </a:lnTo>
                  <a:lnTo>
                    <a:pt x="431" y="1778"/>
                  </a:lnTo>
                  <a:lnTo>
                    <a:pt x="431" y="1778"/>
                  </a:lnTo>
                  <a:lnTo>
                    <a:pt x="427" y="1778"/>
                  </a:lnTo>
                  <a:lnTo>
                    <a:pt x="427" y="1774"/>
                  </a:lnTo>
                  <a:lnTo>
                    <a:pt x="427" y="1774"/>
                  </a:lnTo>
                  <a:lnTo>
                    <a:pt x="427" y="1769"/>
                  </a:lnTo>
                  <a:lnTo>
                    <a:pt x="427" y="1769"/>
                  </a:lnTo>
                  <a:lnTo>
                    <a:pt x="427" y="1769"/>
                  </a:lnTo>
                  <a:lnTo>
                    <a:pt x="404" y="1764"/>
                  </a:lnTo>
                  <a:lnTo>
                    <a:pt x="404" y="1764"/>
                  </a:lnTo>
                  <a:lnTo>
                    <a:pt x="399" y="1764"/>
                  </a:lnTo>
                  <a:lnTo>
                    <a:pt x="399" y="1764"/>
                  </a:lnTo>
                  <a:lnTo>
                    <a:pt x="399" y="1760"/>
                  </a:lnTo>
                  <a:lnTo>
                    <a:pt x="395" y="1760"/>
                  </a:lnTo>
                  <a:lnTo>
                    <a:pt x="395" y="1755"/>
                  </a:lnTo>
                  <a:lnTo>
                    <a:pt x="395" y="1755"/>
                  </a:lnTo>
                  <a:lnTo>
                    <a:pt x="395" y="1755"/>
                  </a:lnTo>
                  <a:lnTo>
                    <a:pt x="395" y="1755"/>
                  </a:lnTo>
                  <a:lnTo>
                    <a:pt x="395" y="1755"/>
                  </a:lnTo>
                  <a:lnTo>
                    <a:pt x="395" y="1751"/>
                  </a:lnTo>
                  <a:lnTo>
                    <a:pt x="395" y="1751"/>
                  </a:lnTo>
                  <a:lnTo>
                    <a:pt x="395" y="1751"/>
                  </a:lnTo>
                  <a:lnTo>
                    <a:pt x="390" y="1746"/>
                  </a:lnTo>
                  <a:lnTo>
                    <a:pt x="390" y="1742"/>
                  </a:lnTo>
                  <a:lnTo>
                    <a:pt x="386" y="1742"/>
                  </a:lnTo>
                  <a:lnTo>
                    <a:pt x="390" y="1742"/>
                  </a:lnTo>
                  <a:lnTo>
                    <a:pt x="390" y="1742"/>
                  </a:lnTo>
                  <a:lnTo>
                    <a:pt x="390" y="1742"/>
                  </a:lnTo>
                  <a:lnTo>
                    <a:pt x="395" y="1742"/>
                  </a:lnTo>
                  <a:lnTo>
                    <a:pt x="395" y="1742"/>
                  </a:lnTo>
                  <a:lnTo>
                    <a:pt x="395" y="1742"/>
                  </a:lnTo>
                  <a:lnTo>
                    <a:pt x="399" y="1746"/>
                  </a:lnTo>
                  <a:lnTo>
                    <a:pt x="399" y="1746"/>
                  </a:lnTo>
                  <a:lnTo>
                    <a:pt x="399" y="1742"/>
                  </a:lnTo>
                  <a:lnTo>
                    <a:pt x="408" y="1742"/>
                  </a:lnTo>
                  <a:lnTo>
                    <a:pt x="408" y="1737"/>
                  </a:lnTo>
                  <a:lnTo>
                    <a:pt x="408" y="1733"/>
                  </a:lnTo>
                  <a:lnTo>
                    <a:pt x="413" y="1728"/>
                  </a:lnTo>
                  <a:lnTo>
                    <a:pt x="413" y="1724"/>
                  </a:lnTo>
                  <a:lnTo>
                    <a:pt x="413" y="1724"/>
                  </a:lnTo>
                  <a:lnTo>
                    <a:pt x="413" y="1719"/>
                  </a:lnTo>
                  <a:lnTo>
                    <a:pt x="413" y="1719"/>
                  </a:lnTo>
                  <a:lnTo>
                    <a:pt x="413" y="1715"/>
                  </a:lnTo>
                  <a:lnTo>
                    <a:pt x="408" y="1710"/>
                  </a:lnTo>
                  <a:lnTo>
                    <a:pt x="404" y="1706"/>
                  </a:lnTo>
                  <a:lnTo>
                    <a:pt x="404" y="1701"/>
                  </a:lnTo>
                  <a:lnTo>
                    <a:pt x="399" y="1701"/>
                  </a:lnTo>
                  <a:lnTo>
                    <a:pt x="399" y="1696"/>
                  </a:lnTo>
                  <a:lnTo>
                    <a:pt x="399" y="1696"/>
                  </a:lnTo>
                  <a:lnTo>
                    <a:pt x="399" y="1692"/>
                  </a:lnTo>
                  <a:lnTo>
                    <a:pt x="399" y="1692"/>
                  </a:lnTo>
                  <a:lnTo>
                    <a:pt x="404" y="1692"/>
                  </a:lnTo>
                  <a:lnTo>
                    <a:pt x="404" y="1692"/>
                  </a:lnTo>
                  <a:lnTo>
                    <a:pt x="404" y="1692"/>
                  </a:lnTo>
                  <a:lnTo>
                    <a:pt x="404" y="1687"/>
                  </a:lnTo>
                  <a:lnTo>
                    <a:pt x="399" y="1687"/>
                  </a:lnTo>
                  <a:lnTo>
                    <a:pt x="399" y="1683"/>
                  </a:lnTo>
                  <a:lnTo>
                    <a:pt x="404" y="1678"/>
                  </a:lnTo>
                  <a:lnTo>
                    <a:pt x="404" y="1674"/>
                  </a:lnTo>
                  <a:lnTo>
                    <a:pt x="404" y="1674"/>
                  </a:lnTo>
                  <a:lnTo>
                    <a:pt x="404" y="1669"/>
                  </a:lnTo>
                  <a:lnTo>
                    <a:pt x="399" y="1669"/>
                  </a:lnTo>
                  <a:lnTo>
                    <a:pt x="399" y="1669"/>
                  </a:lnTo>
                  <a:lnTo>
                    <a:pt x="399" y="1669"/>
                  </a:lnTo>
                  <a:lnTo>
                    <a:pt x="399" y="1665"/>
                  </a:lnTo>
                  <a:lnTo>
                    <a:pt x="404" y="1660"/>
                  </a:lnTo>
                  <a:lnTo>
                    <a:pt x="404" y="1656"/>
                  </a:lnTo>
                  <a:lnTo>
                    <a:pt x="404" y="1656"/>
                  </a:lnTo>
                  <a:lnTo>
                    <a:pt x="408" y="1651"/>
                  </a:lnTo>
                  <a:lnTo>
                    <a:pt x="413" y="1656"/>
                  </a:lnTo>
                  <a:lnTo>
                    <a:pt x="413" y="1656"/>
                  </a:lnTo>
                  <a:lnTo>
                    <a:pt x="418" y="1656"/>
                  </a:lnTo>
                  <a:lnTo>
                    <a:pt x="418" y="1656"/>
                  </a:lnTo>
                  <a:lnTo>
                    <a:pt x="418" y="1656"/>
                  </a:lnTo>
                  <a:lnTo>
                    <a:pt x="422" y="1651"/>
                  </a:lnTo>
                  <a:lnTo>
                    <a:pt x="422" y="1651"/>
                  </a:lnTo>
                  <a:lnTo>
                    <a:pt x="422" y="1651"/>
                  </a:lnTo>
                  <a:lnTo>
                    <a:pt x="422" y="1651"/>
                  </a:lnTo>
                  <a:lnTo>
                    <a:pt x="422" y="1647"/>
                  </a:lnTo>
                  <a:lnTo>
                    <a:pt x="422" y="1647"/>
                  </a:lnTo>
                  <a:lnTo>
                    <a:pt x="431" y="1642"/>
                  </a:lnTo>
                  <a:lnTo>
                    <a:pt x="431" y="1637"/>
                  </a:lnTo>
                  <a:lnTo>
                    <a:pt x="431" y="1637"/>
                  </a:lnTo>
                  <a:lnTo>
                    <a:pt x="436" y="1637"/>
                  </a:lnTo>
                  <a:lnTo>
                    <a:pt x="436" y="1637"/>
                  </a:lnTo>
                  <a:lnTo>
                    <a:pt x="436" y="1633"/>
                  </a:lnTo>
                  <a:lnTo>
                    <a:pt x="436" y="1633"/>
                  </a:lnTo>
                  <a:lnTo>
                    <a:pt x="436" y="1633"/>
                  </a:lnTo>
                  <a:lnTo>
                    <a:pt x="436" y="1628"/>
                  </a:lnTo>
                  <a:lnTo>
                    <a:pt x="436" y="1628"/>
                  </a:lnTo>
                  <a:lnTo>
                    <a:pt x="440" y="1633"/>
                  </a:lnTo>
                  <a:lnTo>
                    <a:pt x="440" y="1633"/>
                  </a:lnTo>
                  <a:lnTo>
                    <a:pt x="440" y="1628"/>
                  </a:lnTo>
                  <a:lnTo>
                    <a:pt x="440" y="1624"/>
                  </a:lnTo>
                  <a:lnTo>
                    <a:pt x="440" y="1624"/>
                  </a:lnTo>
                  <a:lnTo>
                    <a:pt x="445" y="1624"/>
                  </a:lnTo>
                  <a:lnTo>
                    <a:pt x="449" y="1619"/>
                  </a:lnTo>
                  <a:lnTo>
                    <a:pt x="449" y="1619"/>
                  </a:lnTo>
                  <a:lnTo>
                    <a:pt x="449" y="1615"/>
                  </a:lnTo>
                  <a:lnTo>
                    <a:pt x="449" y="1615"/>
                  </a:lnTo>
                  <a:lnTo>
                    <a:pt x="449" y="1610"/>
                  </a:lnTo>
                  <a:lnTo>
                    <a:pt x="449" y="1610"/>
                  </a:lnTo>
                  <a:lnTo>
                    <a:pt x="454" y="1610"/>
                  </a:lnTo>
                  <a:lnTo>
                    <a:pt x="454" y="1610"/>
                  </a:lnTo>
                  <a:lnTo>
                    <a:pt x="449" y="1606"/>
                  </a:lnTo>
                  <a:lnTo>
                    <a:pt x="449" y="1606"/>
                  </a:lnTo>
                  <a:lnTo>
                    <a:pt x="449" y="1606"/>
                  </a:lnTo>
                  <a:lnTo>
                    <a:pt x="458" y="1601"/>
                  </a:lnTo>
                  <a:lnTo>
                    <a:pt x="458" y="1597"/>
                  </a:lnTo>
                  <a:lnTo>
                    <a:pt x="463" y="1597"/>
                  </a:lnTo>
                  <a:lnTo>
                    <a:pt x="458" y="1592"/>
                  </a:lnTo>
                  <a:lnTo>
                    <a:pt x="440" y="1597"/>
                  </a:lnTo>
                  <a:lnTo>
                    <a:pt x="440" y="1597"/>
                  </a:lnTo>
                  <a:lnTo>
                    <a:pt x="436" y="1597"/>
                  </a:lnTo>
                  <a:lnTo>
                    <a:pt x="440" y="1592"/>
                  </a:lnTo>
                  <a:lnTo>
                    <a:pt x="440" y="1592"/>
                  </a:lnTo>
                  <a:lnTo>
                    <a:pt x="449" y="1588"/>
                  </a:lnTo>
                  <a:lnTo>
                    <a:pt x="449" y="1588"/>
                  </a:lnTo>
                  <a:lnTo>
                    <a:pt x="454" y="1588"/>
                  </a:lnTo>
                  <a:lnTo>
                    <a:pt x="454" y="1588"/>
                  </a:lnTo>
                  <a:lnTo>
                    <a:pt x="454" y="1588"/>
                  </a:lnTo>
                  <a:lnTo>
                    <a:pt x="458" y="1588"/>
                  </a:lnTo>
                  <a:lnTo>
                    <a:pt x="458" y="1588"/>
                  </a:lnTo>
                  <a:lnTo>
                    <a:pt x="458" y="1588"/>
                  </a:lnTo>
                  <a:lnTo>
                    <a:pt x="458" y="1588"/>
                  </a:lnTo>
                  <a:lnTo>
                    <a:pt x="454" y="1583"/>
                  </a:lnTo>
                  <a:lnTo>
                    <a:pt x="454" y="1583"/>
                  </a:lnTo>
                  <a:lnTo>
                    <a:pt x="454" y="1583"/>
                  </a:lnTo>
                  <a:lnTo>
                    <a:pt x="454" y="1579"/>
                  </a:lnTo>
                  <a:lnTo>
                    <a:pt x="454" y="1579"/>
                  </a:lnTo>
                  <a:lnTo>
                    <a:pt x="458" y="1579"/>
                  </a:lnTo>
                  <a:lnTo>
                    <a:pt x="458" y="1579"/>
                  </a:lnTo>
                  <a:lnTo>
                    <a:pt x="458" y="1579"/>
                  </a:lnTo>
                  <a:lnTo>
                    <a:pt x="458" y="1574"/>
                  </a:lnTo>
                  <a:lnTo>
                    <a:pt x="458" y="1574"/>
                  </a:lnTo>
                  <a:lnTo>
                    <a:pt x="454" y="1574"/>
                  </a:lnTo>
                  <a:lnTo>
                    <a:pt x="449" y="1565"/>
                  </a:lnTo>
                  <a:lnTo>
                    <a:pt x="445" y="1560"/>
                  </a:lnTo>
                  <a:lnTo>
                    <a:pt x="440" y="1556"/>
                  </a:lnTo>
                  <a:lnTo>
                    <a:pt x="440" y="1556"/>
                  </a:lnTo>
                  <a:lnTo>
                    <a:pt x="440" y="1547"/>
                  </a:lnTo>
                  <a:lnTo>
                    <a:pt x="440" y="1542"/>
                  </a:lnTo>
                  <a:lnTo>
                    <a:pt x="440" y="1538"/>
                  </a:lnTo>
                  <a:lnTo>
                    <a:pt x="440" y="1538"/>
                  </a:lnTo>
                  <a:lnTo>
                    <a:pt x="440" y="1538"/>
                  </a:lnTo>
                  <a:lnTo>
                    <a:pt x="440" y="1538"/>
                  </a:lnTo>
                  <a:lnTo>
                    <a:pt x="440" y="1538"/>
                  </a:lnTo>
                  <a:lnTo>
                    <a:pt x="440" y="1538"/>
                  </a:lnTo>
                  <a:lnTo>
                    <a:pt x="436" y="1533"/>
                  </a:lnTo>
                  <a:lnTo>
                    <a:pt x="436" y="1533"/>
                  </a:lnTo>
                  <a:lnTo>
                    <a:pt x="436" y="1533"/>
                  </a:lnTo>
                  <a:lnTo>
                    <a:pt x="436" y="1529"/>
                  </a:lnTo>
                  <a:lnTo>
                    <a:pt x="436" y="1529"/>
                  </a:lnTo>
                  <a:lnTo>
                    <a:pt x="436" y="1529"/>
                  </a:lnTo>
                  <a:lnTo>
                    <a:pt x="431" y="1529"/>
                  </a:lnTo>
                  <a:lnTo>
                    <a:pt x="431" y="1529"/>
                  </a:lnTo>
                  <a:lnTo>
                    <a:pt x="427" y="1529"/>
                  </a:lnTo>
                  <a:lnTo>
                    <a:pt x="427" y="1524"/>
                  </a:lnTo>
                  <a:lnTo>
                    <a:pt x="422" y="1524"/>
                  </a:lnTo>
                  <a:lnTo>
                    <a:pt x="422" y="1524"/>
                  </a:lnTo>
                  <a:lnTo>
                    <a:pt x="418" y="1524"/>
                  </a:lnTo>
                  <a:lnTo>
                    <a:pt x="413" y="1529"/>
                  </a:lnTo>
                  <a:lnTo>
                    <a:pt x="413" y="1529"/>
                  </a:lnTo>
                  <a:lnTo>
                    <a:pt x="408" y="1529"/>
                  </a:lnTo>
                  <a:lnTo>
                    <a:pt x="408" y="1529"/>
                  </a:lnTo>
                  <a:lnTo>
                    <a:pt x="408" y="1533"/>
                  </a:lnTo>
                  <a:lnTo>
                    <a:pt x="413" y="1538"/>
                  </a:lnTo>
                  <a:lnTo>
                    <a:pt x="418" y="1547"/>
                  </a:lnTo>
                  <a:lnTo>
                    <a:pt x="418" y="1551"/>
                  </a:lnTo>
                  <a:lnTo>
                    <a:pt x="418" y="1551"/>
                  </a:lnTo>
                  <a:lnTo>
                    <a:pt x="413" y="1551"/>
                  </a:lnTo>
                  <a:lnTo>
                    <a:pt x="413" y="1556"/>
                  </a:lnTo>
                  <a:lnTo>
                    <a:pt x="413" y="1556"/>
                  </a:lnTo>
                  <a:lnTo>
                    <a:pt x="408" y="1556"/>
                  </a:lnTo>
                  <a:lnTo>
                    <a:pt x="408" y="1556"/>
                  </a:lnTo>
                  <a:lnTo>
                    <a:pt x="408" y="1560"/>
                  </a:lnTo>
                  <a:lnTo>
                    <a:pt x="404" y="1556"/>
                  </a:lnTo>
                  <a:lnTo>
                    <a:pt x="404" y="1560"/>
                  </a:lnTo>
                  <a:lnTo>
                    <a:pt x="404" y="1560"/>
                  </a:lnTo>
                  <a:lnTo>
                    <a:pt x="404" y="1560"/>
                  </a:lnTo>
                  <a:lnTo>
                    <a:pt x="408" y="1565"/>
                  </a:lnTo>
                  <a:lnTo>
                    <a:pt x="408" y="1565"/>
                  </a:lnTo>
                  <a:lnTo>
                    <a:pt x="413" y="1565"/>
                  </a:lnTo>
                  <a:lnTo>
                    <a:pt x="418" y="1560"/>
                  </a:lnTo>
                  <a:lnTo>
                    <a:pt x="422" y="1560"/>
                  </a:lnTo>
                  <a:lnTo>
                    <a:pt x="427" y="1565"/>
                  </a:lnTo>
                  <a:lnTo>
                    <a:pt x="431" y="1565"/>
                  </a:lnTo>
                  <a:lnTo>
                    <a:pt x="431" y="1574"/>
                  </a:lnTo>
                  <a:lnTo>
                    <a:pt x="431" y="1574"/>
                  </a:lnTo>
                  <a:lnTo>
                    <a:pt x="431" y="1579"/>
                  </a:lnTo>
                  <a:lnTo>
                    <a:pt x="431" y="1579"/>
                  </a:lnTo>
                  <a:lnTo>
                    <a:pt x="427" y="1583"/>
                  </a:lnTo>
                  <a:lnTo>
                    <a:pt x="427" y="1583"/>
                  </a:lnTo>
                  <a:lnTo>
                    <a:pt x="427" y="1588"/>
                  </a:lnTo>
                  <a:lnTo>
                    <a:pt x="427" y="1588"/>
                  </a:lnTo>
                  <a:lnTo>
                    <a:pt x="427" y="1588"/>
                  </a:lnTo>
                  <a:lnTo>
                    <a:pt x="418" y="1592"/>
                  </a:lnTo>
                  <a:lnTo>
                    <a:pt x="418" y="1592"/>
                  </a:lnTo>
                  <a:lnTo>
                    <a:pt x="418" y="1592"/>
                  </a:lnTo>
                  <a:lnTo>
                    <a:pt x="418" y="1592"/>
                  </a:lnTo>
                  <a:lnTo>
                    <a:pt x="413" y="1592"/>
                  </a:lnTo>
                  <a:lnTo>
                    <a:pt x="408" y="1597"/>
                  </a:lnTo>
                  <a:lnTo>
                    <a:pt x="408" y="1597"/>
                  </a:lnTo>
                  <a:lnTo>
                    <a:pt x="408" y="1592"/>
                  </a:lnTo>
                  <a:lnTo>
                    <a:pt x="404" y="1592"/>
                  </a:lnTo>
                  <a:lnTo>
                    <a:pt x="404" y="1588"/>
                  </a:lnTo>
                  <a:lnTo>
                    <a:pt x="404" y="1588"/>
                  </a:lnTo>
                  <a:lnTo>
                    <a:pt x="404" y="1583"/>
                  </a:lnTo>
                  <a:lnTo>
                    <a:pt x="404" y="1583"/>
                  </a:lnTo>
                  <a:lnTo>
                    <a:pt x="408" y="1583"/>
                  </a:lnTo>
                  <a:lnTo>
                    <a:pt x="408" y="1583"/>
                  </a:lnTo>
                  <a:lnTo>
                    <a:pt x="408" y="1583"/>
                  </a:lnTo>
                  <a:lnTo>
                    <a:pt x="413" y="1579"/>
                  </a:lnTo>
                  <a:lnTo>
                    <a:pt x="413" y="1579"/>
                  </a:lnTo>
                  <a:lnTo>
                    <a:pt x="413" y="1574"/>
                  </a:lnTo>
                  <a:lnTo>
                    <a:pt x="408" y="1574"/>
                  </a:lnTo>
                  <a:lnTo>
                    <a:pt x="408" y="1574"/>
                  </a:lnTo>
                  <a:lnTo>
                    <a:pt x="408" y="1574"/>
                  </a:lnTo>
                  <a:lnTo>
                    <a:pt x="408" y="1574"/>
                  </a:lnTo>
                  <a:lnTo>
                    <a:pt x="408" y="1574"/>
                  </a:lnTo>
                  <a:lnTo>
                    <a:pt x="413" y="1569"/>
                  </a:lnTo>
                  <a:lnTo>
                    <a:pt x="408" y="1569"/>
                  </a:lnTo>
                  <a:lnTo>
                    <a:pt x="408" y="1569"/>
                  </a:lnTo>
                  <a:lnTo>
                    <a:pt x="404" y="1569"/>
                  </a:lnTo>
                  <a:lnTo>
                    <a:pt x="399" y="1569"/>
                  </a:lnTo>
                  <a:lnTo>
                    <a:pt x="399" y="1569"/>
                  </a:lnTo>
                  <a:lnTo>
                    <a:pt x="399" y="1569"/>
                  </a:lnTo>
                  <a:lnTo>
                    <a:pt x="395" y="1574"/>
                  </a:lnTo>
                  <a:lnTo>
                    <a:pt x="390" y="1574"/>
                  </a:lnTo>
                  <a:lnTo>
                    <a:pt x="390" y="1574"/>
                  </a:lnTo>
                  <a:lnTo>
                    <a:pt x="386" y="1574"/>
                  </a:lnTo>
                  <a:lnTo>
                    <a:pt x="386" y="1569"/>
                  </a:lnTo>
                  <a:lnTo>
                    <a:pt x="381" y="1583"/>
                  </a:lnTo>
                  <a:lnTo>
                    <a:pt x="377" y="1583"/>
                  </a:lnTo>
                  <a:lnTo>
                    <a:pt x="368" y="1592"/>
                  </a:lnTo>
                  <a:lnTo>
                    <a:pt x="363" y="1592"/>
                  </a:lnTo>
                  <a:lnTo>
                    <a:pt x="359" y="1592"/>
                  </a:lnTo>
                  <a:lnTo>
                    <a:pt x="359" y="1592"/>
                  </a:lnTo>
                  <a:lnTo>
                    <a:pt x="363" y="1588"/>
                  </a:lnTo>
                  <a:lnTo>
                    <a:pt x="363" y="1588"/>
                  </a:lnTo>
                  <a:lnTo>
                    <a:pt x="363" y="1588"/>
                  </a:lnTo>
                  <a:lnTo>
                    <a:pt x="363" y="1588"/>
                  </a:lnTo>
                  <a:lnTo>
                    <a:pt x="368" y="1583"/>
                  </a:lnTo>
                  <a:lnTo>
                    <a:pt x="372" y="1579"/>
                  </a:lnTo>
                  <a:lnTo>
                    <a:pt x="372" y="1579"/>
                  </a:lnTo>
                  <a:lnTo>
                    <a:pt x="372" y="1574"/>
                  </a:lnTo>
                  <a:lnTo>
                    <a:pt x="372" y="1574"/>
                  </a:lnTo>
                  <a:lnTo>
                    <a:pt x="372" y="1569"/>
                  </a:lnTo>
                  <a:lnTo>
                    <a:pt x="368" y="1565"/>
                  </a:lnTo>
                  <a:lnTo>
                    <a:pt x="368" y="1565"/>
                  </a:lnTo>
                  <a:lnTo>
                    <a:pt x="368" y="1565"/>
                  </a:lnTo>
                  <a:lnTo>
                    <a:pt x="368" y="1565"/>
                  </a:lnTo>
                  <a:lnTo>
                    <a:pt x="368" y="1560"/>
                  </a:lnTo>
                  <a:lnTo>
                    <a:pt x="368" y="1560"/>
                  </a:lnTo>
                  <a:lnTo>
                    <a:pt x="363" y="1560"/>
                  </a:lnTo>
                  <a:lnTo>
                    <a:pt x="363" y="1560"/>
                  </a:lnTo>
                  <a:lnTo>
                    <a:pt x="363" y="1565"/>
                  </a:lnTo>
                  <a:lnTo>
                    <a:pt x="359" y="1560"/>
                  </a:lnTo>
                  <a:lnTo>
                    <a:pt x="359" y="1556"/>
                  </a:lnTo>
                  <a:lnTo>
                    <a:pt x="359" y="1556"/>
                  </a:lnTo>
                  <a:lnTo>
                    <a:pt x="359" y="1551"/>
                  </a:lnTo>
                  <a:lnTo>
                    <a:pt x="359" y="1551"/>
                  </a:lnTo>
                  <a:lnTo>
                    <a:pt x="359" y="1551"/>
                  </a:lnTo>
                  <a:lnTo>
                    <a:pt x="354" y="1547"/>
                  </a:lnTo>
                  <a:lnTo>
                    <a:pt x="354" y="1547"/>
                  </a:lnTo>
                  <a:lnTo>
                    <a:pt x="354" y="1547"/>
                  </a:lnTo>
                  <a:lnTo>
                    <a:pt x="354" y="1547"/>
                  </a:lnTo>
                  <a:lnTo>
                    <a:pt x="354" y="1542"/>
                  </a:lnTo>
                  <a:lnTo>
                    <a:pt x="354" y="1538"/>
                  </a:lnTo>
                  <a:lnTo>
                    <a:pt x="359" y="1538"/>
                  </a:lnTo>
                  <a:lnTo>
                    <a:pt x="359" y="1524"/>
                  </a:lnTo>
                  <a:lnTo>
                    <a:pt x="363" y="1529"/>
                  </a:lnTo>
                  <a:lnTo>
                    <a:pt x="363" y="1529"/>
                  </a:lnTo>
                  <a:lnTo>
                    <a:pt x="363" y="1529"/>
                  </a:lnTo>
                  <a:lnTo>
                    <a:pt x="363" y="1533"/>
                  </a:lnTo>
                  <a:lnTo>
                    <a:pt x="363" y="1533"/>
                  </a:lnTo>
                  <a:lnTo>
                    <a:pt x="363" y="1533"/>
                  </a:lnTo>
                  <a:lnTo>
                    <a:pt x="368" y="1533"/>
                  </a:lnTo>
                  <a:lnTo>
                    <a:pt x="368" y="1533"/>
                  </a:lnTo>
                  <a:lnTo>
                    <a:pt x="368" y="1533"/>
                  </a:lnTo>
                  <a:lnTo>
                    <a:pt x="368" y="1533"/>
                  </a:lnTo>
                  <a:lnTo>
                    <a:pt x="368" y="1533"/>
                  </a:lnTo>
                  <a:lnTo>
                    <a:pt x="368" y="1533"/>
                  </a:lnTo>
                  <a:lnTo>
                    <a:pt x="368" y="1533"/>
                  </a:lnTo>
                  <a:lnTo>
                    <a:pt x="368" y="1538"/>
                  </a:lnTo>
                  <a:lnTo>
                    <a:pt x="363" y="1538"/>
                  </a:lnTo>
                  <a:lnTo>
                    <a:pt x="368" y="1538"/>
                  </a:lnTo>
                  <a:lnTo>
                    <a:pt x="368" y="1538"/>
                  </a:lnTo>
                  <a:lnTo>
                    <a:pt x="368" y="1538"/>
                  </a:lnTo>
                  <a:lnTo>
                    <a:pt x="372" y="1538"/>
                  </a:lnTo>
                  <a:lnTo>
                    <a:pt x="372" y="1542"/>
                  </a:lnTo>
                  <a:lnTo>
                    <a:pt x="372" y="1542"/>
                  </a:lnTo>
                  <a:lnTo>
                    <a:pt x="372" y="1547"/>
                  </a:lnTo>
                  <a:lnTo>
                    <a:pt x="372" y="1547"/>
                  </a:lnTo>
                  <a:lnTo>
                    <a:pt x="372" y="1551"/>
                  </a:lnTo>
                  <a:lnTo>
                    <a:pt x="372" y="1551"/>
                  </a:lnTo>
                  <a:lnTo>
                    <a:pt x="372" y="1551"/>
                  </a:lnTo>
                  <a:lnTo>
                    <a:pt x="372" y="1547"/>
                  </a:lnTo>
                  <a:lnTo>
                    <a:pt x="372" y="1547"/>
                  </a:lnTo>
                  <a:lnTo>
                    <a:pt x="372" y="1547"/>
                  </a:lnTo>
                  <a:lnTo>
                    <a:pt x="368" y="1551"/>
                  </a:lnTo>
                  <a:lnTo>
                    <a:pt x="368" y="1551"/>
                  </a:lnTo>
                  <a:lnTo>
                    <a:pt x="372" y="1556"/>
                  </a:lnTo>
                  <a:lnTo>
                    <a:pt x="372" y="1556"/>
                  </a:lnTo>
                  <a:lnTo>
                    <a:pt x="372" y="1556"/>
                  </a:lnTo>
                  <a:lnTo>
                    <a:pt x="372" y="1556"/>
                  </a:lnTo>
                  <a:lnTo>
                    <a:pt x="372" y="1556"/>
                  </a:lnTo>
                  <a:lnTo>
                    <a:pt x="372" y="1560"/>
                  </a:lnTo>
                  <a:lnTo>
                    <a:pt x="372" y="1560"/>
                  </a:lnTo>
                  <a:lnTo>
                    <a:pt x="377" y="1560"/>
                  </a:lnTo>
                  <a:lnTo>
                    <a:pt x="377" y="1560"/>
                  </a:lnTo>
                  <a:lnTo>
                    <a:pt x="377" y="1560"/>
                  </a:lnTo>
                  <a:lnTo>
                    <a:pt x="377" y="1560"/>
                  </a:lnTo>
                  <a:lnTo>
                    <a:pt x="377" y="1560"/>
                  </a:lnTo>
                  <a:lnTo>
                    <a:pt x="377" y="1560"/>
                  </a:lnTo>
                  <a:lnTo>
                    <a:pt x="381" y="1556"/>
                  </a:lnTo>
                  <a:lnTo>
                    <a:pt x="386" y="1556"/>
                  </a:lnTo>
                  <a:lnTo>
                    <a:pt x="390" y="1565"/>
                  </a:lnTo>
                  <a:lnTo>
                    <a:pt x="390" y="1560"/>
                  </a:lnTo>
                  <a:lnTo>
                    <a:pt x="390" y="1560"/>
                  </a:lnTo>
                  <a:lnTo>
                    <a:pt x="386" y="1551"/>
                  </a:lnTo>
                  <a:lnTo>
                    <a:pt x="386" y="1547"/>
                  </a:lnTo>
                  <a:lnTo>
                    <a:pt x="386" y="1542"/>
                  </a:lnTo>
                  <a:lnTo>
                    <a:pt x="386" y="1542"/>
                  </a:lnTo>
                  <a:lnTo>
                    <a:pt x="386" y="1538"/>
                  </a:lnTo>
                  <a:lnTo>
                    <a:pt x="381" y="1533"/>
                  </a:lnTo>
                  <a:lnTo>
                    <a:pt x="381" y="1533"/>
                  </a:lnTo>
                  <a:lnTo>
                    <a:pt x="377" y="1533"/>
                  </a:lnTo>
                  <a:lnTo>
                    <a:pt x="377" y="1533"/>
                  </a:lnTo>
                  <a:lnTo>
                    <a:pt x="377" y="1533"/>
                  </a:lnTo>
                  <a:lnTo>
                    <a:pt x="372" y="1529"/>
                  </a:lnTo>
                  <a:lnTo>
                    <a:pt x="372" y="1529"/>
                  </a:lnTo>
                  <a:lnTo>
                    <a:pt x="372" y="1533"/>
                  </a:lnTo>
                  <a:lnTo>
                    <a:pt x="368" y="1529"/>
                  </a:lnTo>
                  <a:lnTo>
                    <a:pt x="368" y="1529"/>
                  </a:lnTo>
                  <a:lnTo>
                    <a:pt x="368" y="1529"/>
                  </a:lnTo>
                  <a:lnTo>
                    <a:pt x="368" y="1529"/>
                  </a:lnTo>
                  <a:lnTo>
                    <a:pt x="368" y="1524"/>
                  </a:lnTo>
                  <a:lnTo>
                    <a:pt x="368" y="1524"/>
                  </a:lnTo>
                  <a:lnTo>
                    <a:pt x="368" y="1524"/>
                  </a:lnTo>
                  <a:lnTo>
                    <a:pt x="368" y="1524"/>
                  </a:lnTo>
                  <a:lnTo>
                    <a:pt x="372" y="1524"/>
                  </a:lnTo>
                  <a:lnTo>
                    <a:pt x="368" y="1520"/>
                  </a:lnTo>
                  <a:lnTo>
                    <a:pt x="368" y="1520"/>
                  </a:lnTo>
                  <a:lnTo>
                    <a:pt x="363" y="1524"/>
                  </a:lnTo>
                  <a:lnTo>
                    <a:pt x="368" y="1520"/>
                  </a:lnTo>
                  <a:lnTo>
                    <a:pt x="363" y="1520"/>
                  </a:lnTo>
                  <a:lnTo>
                    <a:pt x="363" y="1520"/>
                  </a:lnTo>
                  <a:lnTo>
                    <a:pt x="363" y="1520"/>
                  </a:lnTo>
                  <a:lnTo>
                    <a:pt x="363" y="1520"/>
                  </a:lnTo>
                  <a:lnTo>
                    <a:pt x="363" y="1524"/>
                  </a:lnTo>
                  <a:lnTo>
                    <a:pt x="363" y="1524"/>
                  </a:lnTo>
                  <a:lnTo>
                    <a:pt x="363" y="1524"/>
                  </a:lnTo>
                  <a:lnTo>
                    <a:pt x="359" y="1524"/>
                  </a:lnTo>
                  <a:lnTo>
                    <a:pt x="359" y="1524"/>
                  </a:lnTo>
                  <a:lnTo>
                    <a:pt x="359" y="1524"/>
                  </a:lnTo>
                  <a:lnTo>
                    <a:pt x="359" y="1524"/>
                  </a:lnTo>
                  <a:lnTo>
                    <a:pt x="359" y="1520"/>
                  </a:lnTo>
                  <a:lnTo>
                    <a:pt x="363" y="1520"/>
                  </a:lnTo>
                  <a:lnTo>
                    <a:pt x="359" y="1520"/>
                  </a:lnTo>
                  <a:lnTo>
                    <a:pt x="359" y="1515"/>
                  </a:lnTo>
                  <a:lnTo>
                    <a:pt x="359" y="1515"/>
                  </a:lnTo>
                  <a:lnTo>
                    <a:pt x="359" y="1515"/>
                  </a:lnTo>
                  <a:lnTo>
                    <a:pt x="359" y="1515"/>
                  </a:lnTo>
                  <a:lnTo>
                    <a:pt x="359" y="1515"/>
                  </a:lnTo>
                  <a:lnTo>
                    <a:pt x="359" y="1510"/>
                  </a:lnTo>
                  <a:lnTo>
                    <a:pt x="359" y="1510"/>
                  </a:lnTo>
                  <a:lnTo>
                    <a:pt x="359" y="1510"/>
                  </a:lnTo>
                  <a:lnTo>
                    <a:pt x="354" y="1510"/>
                  </a:lnTo>
                  <a:lnTo>
                    <a:pt x="354" y="1510"/>
                  </a:lnTo>
                  <a:lnTo>
                    <a:pt x="354" y="1510"/>
                  </a:lnTo>
                  <a:lnTo>
                    <a:pt x="349" y="1510"/>
                  </a:lnTo>
                  <a:lnTo>
                    <a:pt x="349" y="1510"/>
                  </a:lnTo>
                  <a:lnTo>
                    <a:pt x="349" y="1506"/>
                  </a:lnTo>
                  <a:lnTo>
                    <a:pt x="349" y="1506"/>
                  </a:lnTo>
                  <a:lnTo>
                    <a:pt x="349" y="1501"/>
                  </a:lnTo>
                  <a:lnTo>
                    <a:pt x="349" y="1501"/>
                  </a:lnTo>
                  <a:lnTo>
                    <a:pt x="349" y="1501"/>
                  </a:lnTo>
                  <a:lnTo>
                    <a:pt x="354" y="1501"/>
                  </a:lnTo>
                  <a:lnTo>
                    <a:pt x="354" y="1501"/>
                  </a:lnTo>
                  <a:lnTo>
                    <a:pt x="354" y="1501"/>
                  </a:lnTo>
                  <a:lnTo>
                    <a:pt x="354" y="1497"/>
                  </a:lnTo>
                  <a:lnTo>
                    <a:pt x="354" y="1492"/>
                  </a:lnTo>
                  <a:lnTo>
                    <a:pt x="354" y="1488"/>
                  </a:lnTo>
                  <a:lnTo>
                    <a:pt x="354" y="1488"/>
                  </a:lnTo>
                  <a:lnTo>
                    <a:pt x="359" y="1492"/>
                  </a:lnTo>
                  <a:lnTo>
                    <a:pt x="359" y="1492"/>
                  </a:lnTo>
                  <a:lnTo>
                    <a:pt x="363" y="1488"/>
                  </a:lnTo>
                  <a:lnTo>
                    <a:pt x="363" y="1492"/>
                  </a:lnTo>
                  <a:lnTo>
                    <a:pt x="363" y="1492"/>
                  </a:lnTo>
                  <a:lnTo>
                    <a:pt x="368" y="1492"/>
                  </a:lnTo>
                  <a:lnTo>
                    <a:pt x="377" y="1492"/>
                  </a:lnTo>
                  <a:lnTo>
                    <a:pt x="377" y="1497"/>
                  </a:lnTo>
                  <a:lnTo>
                    <a:pt x="377" y="1497"/>
                  </a:lnTo>
                  <a:lnTo>
                    <a:pt x="377" y="1501"/>
                  </a:lnTo>
                  <a:lnTo>
                    <a:pt x="377" y="1501"/>
                  </a:lnTo>
                  <a:lnTo>
                    <a:pt x="381" y="1501"/>
                  </a:lnTo>
                  <a:lnTo>
                    <a:pt x="381" y="1506"/>
                  </a:lnTo>
                  <a:lnTo>
                    <a:pt x="381" y="1501"/>
                  </a:lnTo>
                  <a:lnTo>
                    <a:pt x="381" y="1497"/>
                  </a:lnTo>
                  <a:lnTo>
                    <a:pt x="381" y="1497"/>
                  </a:lnTo>
                  <a:lnTo>
                    <a:pt x="381" y="1497"/>
                  </a:lnTo>
                  <a:lnTo>
                    <a:pt x="386" y="1492"/>
                  </a:lnTo>
                  <a:lnTo>
                    <a:pt x="386" y="1492"/>
                  </a:lnTo>
                  <a:lnTo>
                    <a:pt x="386" y="1488"/>
                  </a:lnTo>
                  <a:lnTo>
                    <a:pt x="377" y="1488"/>
                  </a:lnTo>
                  <a:lnTo>
                    <a:pt x="377" y="1483"/>
                  </a:lnTo>
                  <a:lnTo>
                    <a:pt x="377" y="1483"/>
                  </a:lnTo>
                  <a:lnTo>
                    <a:pt x="377" y="1479"/>
                  </a:lnTo>
                  <a:lnTo>
                    <a:pt x="381" y="1479"/>
                  </a:lnTo>
                  <a:lnTo>
                    <a:pt x="381" y="1479"/>
                  </a:lnTo>
                  <a:lnTo>
                    <a:pt x="381" y="1479"/>
                  </a:lnTo>
                  <a:lnTo>
                    <a:pt x="381" y="1483"/>
                  </a:lnTo>
                  <a:lnTo>
                    <a:pt x="381" y="1483"/>
                  </a:lnTo>
                  <a:lnTo>
                    <a:pt x="386" y="1483"/>
                  </a:lnTo>
                  <a:lnTo>
                    <a:pt x="386" y="1483"/>
                  </a:lnTo>
                  <a:lnTo>
                    <a:pt x="386" y="1483"/>
                  </a:lnTo>
                  <a:lnTo>
                    <a:pt x="381" y="1479"/>
                  </a:lnTo>
                  <a:lnTo>
                    <a:pt x="381" y="1479"/>
                  </a:lnTo>
                  <a:lnTo>
                    <a:pt x="386" y="1474"/>
                  </a:lnTo>
                  <a:lnTo>
                    <a:pt x="386" y="1470"/>
                  </a:lnTo>
                  <a:lnTo>
                    <a:pt x="386" y="1474"/>
                  </a:lnTo>
                  <a:lnTo>
                    <a:pt x="390" y="1474"/>
                  </a:lnTo>
                  <a:lnTo>
                    <a:pt x="395" y="1474"/>
                  </a:lnTo>
                  <a:lnTo>
                    <a:pt x="395" y="1479"/>
                  </a:lnTo>
                  <a:lnTo>
                    <a:pt x="395" y="1479"/>
                  </a:lnTo>
                  <a:lnTo>
                    <a:pt x="395" y="1479"/>
                  </a:lnTo>
                  <a:lnTo>
                    <a:pt x="395" y="1483"/>
                  </a:lnTo>
                  <a:lnTo>
                    <a:pt x="395" y="1483"/>
                  </a:lnTo>
                  <a:lnTo>
                    <a:pt x="395" y="1483"/>
                  </a:lnTo>
                  <a:lnTo>
                    <a:pt x="395" y="1483"/>
                  </a:lnTo>
                  <a:lnTo>
                    <a:pt x="395" y="1483"/>
                  </a:lnTo>
                  <a:lnTo>
                    <a:pt x="395" y="1483"/>
                  </a:lnTo>
                  <a:lnTo>
                    <a:pt x="399" y="1488"/>
                  </a:lnTo>
                  <a:lnTo>
                    <a:pt x="399" y="1488"/>
                  </a:lnTo>
                  <a:lnTo>
                    <a:pt x="404" y="1483"/>
                  </a:lnTo>
                  <a:lnTo>
                    <a:pt x="404" y="1483"/>
                  </a:lnTo>
                  <a:lnTo>
                    <a:pt x="404" y="1483"/>
                  </a:lnTo>
                  <a:lnTo>
                    <a:pt x="408" y="1479"/>
                  </a:lnTo>
                  <a:lnTo>
                    <a:pt x="408" y="1479"/>
                  </a:lnTo>
                  <a:lnTo>
                    <a:pt x="413" y="1479"/>
                  </a:lnTo>
                  <a:lnTo>
                    <a:pt x="413" y="1479"/>
                  </a:lnTo>
                  <a:lnTo>
                    <a:pt x="413" y="1479"/>
                  </a:lnTo>
                  <a:lnTo>
                    <a:pt x="413" y="1479"/>
                  </a:lnTo>
                  <a:lnTo>
                    <a:pt x="413" y="1479"/>
                  </a:lnTo>
                  <a:lnTo>
                    <a:pt x="418" y="1479"/>
                  </a:lnTo>
                  <a:lnTo>
                    <a:pt x="418" y="1479"/>
                  </a:lnTo>
                  <a:lnTo>
                    <a:pt x="418" y="1474"/>
                  </a:lnTo>
                  <a:lnTo>
                    <a:pt x="418" y="1474"/>
                  </a:lnTo>
                  <a:lnTo>
                    <a:pt x="413" y="1474"/>
                  </a:lnTo>
                  <a:lnTo>
                    <a:pt x="413" y="1474"/>
                  </a:lnTo>
                  <a:lnTo>
                    <a:pt x="413" y="1474"/>
                  </a:lnTo>
                  <a:lnTo>
                    <a:pt x="413" y="1474"/>
                  </a:lnTo>
                  <a:lnTo>
                    <a:pt x="408" y="1474"/>
                  </a:lnTo>
                  <a:lnTo>
                    <a:pt x="408" y="1470"/>
                  </a:lnTo>
                  <a:lnTo>
                    <a:pt x="408" y="1470"/>
                  </a:lnTo>
                  <a:lnTo>
                    <a:pt x="413" y="1470"/>
                  </a:lnTo>
                  <a:lnTo>
                    <a:pt x="413" y="1470"/>
                  </a:lnTo>
                  <a:lnTo>
                    <a:pt x="413" y="1470"/>
                  </a:lnTo>
                  <a:lnTo>
                    <a:pt x="413" y="1470"/>
                  </a:lnTo>
                  <a:lnTo>
                    <a:pt x="418" y="1470"/>
                  </a:lnTo>
                  <a:lnTo>
                    <a:pt x="418" y="1465"/>
                  </a:lnTo>
                  <a:lnTo>
                    <a:pt x="418" y="1465"/>
                  </a:lnTo>
                  <a:lnTo>
                    <a:pt x="422" y="1465"/>
                  </a:lnTo>
                  <a:lnTo>
                    <a:pt x="422" y="1465"/>
                  </a:lnTo>
                  <a:lnTo>
                    <a:pt x="422" y="1465"/>
                  </a:lnTo>
                  <a:lnTo>
                    <a:pt x="422" y="1465"/>
                  </a:lnTo>
                  <a:lnTo>
                    <a:pt x="427" y="1461"/>
                  </a:lnTo>
                  <a:lnTo>
                    <a:pt x="427" y="1461"/>
                  </a:lnTo>
                  <a:lnTo>
                    <a:pt x="427" y="1465"/>
                  </a:lnTo>
                  <a:lnTo>
                    <a:pt x="427" y="1465"/>
                  </a:lnTo>
                  <a:lnTo>
                    <a:pt x="427" y="1465"/>
                  </a:lnTo>
                  <a:lnTo>
                    <a:pt x="427" y="1470"/>
                  </a:lnTo>
                  <a:lnTo>
                    <a:pt x="427" y="1470"/>
                  </a:lnTo>
                  <a:lnTo>
                    <a:pt x="431" y="1470"/>
                  </a:lnTo>
                  <a:lnTo>
                    <a:pt x="431" y="1470"/>
                  </a:lnTo>
                  <a:lnTo>
                    <a:pt x="431" y="1470"/>
                  </a:lnTo>
                  <a:lnTo>
                    <a:pt x="431" y="1470"/>
                  </a:lnTo>
                  <a:lnTo>
                    <a:pt x="431" y="1474"/>
                  </a:lnTo>
                  <a:lnTo>
                    <a:pt x="431" y="1474"/>
                  </a:lnTo>
                  <a:lnTo>
                    <a:pt x="431" y="1474"/>
                  </a:lnTo>
                  <a:lnTo>
                    <a:pt x="431" y="1474"/>
                  </a:lnTo>
                  <a:lnTo>
                    <a:pt x="431" y="1474"/>
                  </a:lnTo>
                  <a:lnTo>
                    <a:pt x="431" y="1474"/>
                  </a:lnTo>
                  <a:lnTo>
                    <a:pt x="436" y="1474"/>
                  </a:lnTo>
                  <a:lnTo>
                    <a:pt x="436" y="1474"/>
                  </a:lnTo>
                  <a:lnTo>
                    <a:pt x="440" y="1474"/>
                  </a:lnTo>
                  <a:lnTo>
                    <a:pt x="440" y="1474"/>
                  </a:lnTo>
                  <a:lnTo>
                    <a:pt x="440" y="1470"/>
                  </a:lnTo>
                  <a:lnTo>
                    <a:pt x="445" y="1470"/>
                  </a:lnTo>
                  <a:lnTo>
                    <a:pt x="445" y="1470"/>
                  </a:lnTo>
                  <a:lnTo>
                    <a:pt x="445" y="1470"/>
                  </a:lnTo>
                  <a:lnTo>
                    <a:pt x="445" y="1465"/>
                  </a:lnTo>
                  <a:lnTo>
                    <a:pt x="445" y="1465"/>
                  </a:lnTo>
                  <a:lnTo>
                    <a:pt x="445" y="1465"/>
                  </a:lnTo>
                  <a:lnTo>
                    <a:pt x="440" y="1465"/>
                  </a:lnTo>
                  <a:lnTo>
                    <a:pt x="440" y="1465"/>
                  </a:lnTo>
                  <a:lnTo>
                    <a:pt x="440" y="1465"/>
                  </a:lnTo>
                  <a:lnTo>
                    <a:pt x="436" y="1465"/>
                  </a:lnTo>
                  <a:lnTo>
                    <a:pt x="440" y="1465"/>
                  </a:lnTo>
                  <a:lnTo>
                    <a:pt x="445" y="1461"/>
                  </a:lnTo>
                  <a:lnTo>
                    <a:pt x="445" y="1461"/>
                  </a:lnTo>
                  <a:lnTo>
                    <a:pt x="445" y="1461"/>
                  </a:lnTo>
                  <a:lnTo>
                    <a:pt x="449" y="1456"/>
                  </a:lnTo>
                  <a:lnTo>
                    <a:pt x="449" y="1456"/>
                  </a:lnTo>
                  <a:lnTo>
                    <a:pt x="454" y="1456"/>
                  </a:lnTo>
                  <a:lnTo>
                    <a:pt x="454" y="1456"/>
                  </a:lnTo>
                  <a:lnTo>
                    <a:pt x="449" y="1447"/>
                  </a:lnTo>
                  <a:lnTo>
                    <a:pt x="454" y="1447"/>
                  </a:lnTo>
                  <a:lnTo>
                    <a:pt x="454" y="1447"/>
                  </a:lnTo>
                  <a:lnTo>
                    <a:pt x="454" y="1447"/>
                  </a:lnTo>
                  <a:lnTo>
                    <a:pt x="454" y="1447"/>
                  </a:lnTo>
                  <a:lnTo>
                    <a:pt x="454" y="1447"/>
                  </a:lnTo>
                  <a:lnTo>
                    <a:pt x="458" y="1442"/>
                  </a:lnTo>
                  <a:lnTo>
                    <a:pt x="458" y="1442"/>
                  </a:lnTo>
                  <a:lnTo>
                    <a:pt x="458" y="1442"/>
                  </a:lnTo>
                  <a:lnTo>
                    <a:pt x="463" y="1442"/>
                  </a:lnTo>
                  <a:lnTo>
                    <a:pt x="463" y="1438"/>
                  </a:lnTo>
                  <a:lnTo>
                    <a:pt x="463" y="1438"/>
                  </a:lnTo>
                  <a:lnTo>
                    <a:pt x="463" y="1438"/>
                  </a:lnTo>
                  <a:lnTo>
                    <a:pt x="463" y="1438"/>
                  </a:lnTo>
                  <a:lnTo>
                    <a:pt x="472" y="1438"/>
                  </a:lnTo>
                  <a:lnTo>
                    <a:pt x="472" y="1438"/>
                  </a:lnTo>
                  <a:lnTo>
                    <a:pt x="476" y="1438"/>
                  </a:lnTo>
                  <a:lnTo>
                    <a:pt x="476" y="1433"/>
                  </a:lnTo>
                  <a:lnTo>
                    <a:pt x="481" y="1433"/>
                  </a:lnTo>
                  <a:lnTo>
                    <a:pt x="481" y="1433"/>
                  </a:lnTo>
                  <a:lnTo>
                    <a:pt x="481" y="1433"/>
                  </a:lnTo>
                  <a:lnTo>
                    <a:pt x="481" y="1433"/>
                  </a:lnTo>
                  <a:lnTo>
                    <a:pt x="486" y="1438"/>
                  </a:lnTo>
                  <a:lnTo>
                    <a:pt x="486" y="1438"/>
                  </a:lnTo>
                  <a:lnTo>
                    <a:pt x="490" y="1438"/>
                  </a:lnTo>
                  <a:lnTo>
                    <a:pt x="495" y="1438"/>
                  </a:lnTo>
                  <a:lnTo>
                    <a:pt x="495" y="1438"/>
                  </a:lnTo>
                  <a:lnTo>
                    <a:pt x="495" y="1438"/>
                  </a:lnTo>
                  <a:lnTo>
                    <a:pt x="499" y="1442"/>
                  </a:lnTo>
                  <a:lnTo>
                    <a:pt x="499" y="1442"/>
                  </a:lnTo>
                  <a:lnTo>
                    <a:pt x="499" y="1442"/>
                  </a:lnTo>
                  <a:lnTo>
                    <a:pt x="504" y="1442"/>
                  </a:lnTo>
                  <a:lnTo>
                    <a:pt x="504" y="1442"/>
                  </a:lnTo>
                  <a:lnTo>
                    <a:pt x="504" y="1438"/>
                  </a:lnTo>
                  <a:lnTo>
                    <a:pt x="508" y="1438"/>
                  </a:lnTo>
                  <a:lnTo>
                    <a:pt x="513" y="1438"/>
                  </a:lnTo>
                  <a:lnTo>
                    <a:pt x="513" y="1438"/>
                  </a:lnTo>
                  <a:lnTo>
                    <a:pt x="513" y="1438"/>
                  </a:lnTo>
                  <a:lnTo>
                    <a:pt x="513" y="1438"/>
                  </a:lnTo>
                  <a:lnTo>
                    <a:pt x="513" y="1438"/>
                  </a:lnTo>
                  <a:lnTo>
                    <a:pt x="513" y="1442"/>
                  </a:lnTo>
                  <a:lnTo>
                    <a:pt x="513" y="1442"/>
                  </a:lnTo>
                  <a:lnTo>
                    <a:pt x="513" y="1442"/>
                  </a:lnTo>
                  <a:lnTo>
                    <a:pt x="513" y="1442"/>
                  </a:lnTo>
                  <a:moveTo>
                    <a:pt x="690" y="1456"/>
                  </a:moveTo>
                  <a:lnTo>
                    <a:pt x="690" y="1456"/>
                  </a:lnTo>
                  <a:lnTo>
                    <a:pt x="685" y="1456"/>
                  </a:lnTo>
                  <a:lnTo>
                    <a:pt x="685" y="1456"/>
                  </a:lnTo>
                  <a:lnTo>
                    <a:pt x="685" y="1452"/>
                  </a:lnTo>
                  <a:lnTo>
                    <a:pt x="685" y="1452"/>
                  </a:lnTo>
                  <a:lnTo>
                    <a:pt x="685" y="1452"/>
                  </a:lnTo>
                  <a:lnTo>
                    <a:pt x="685" y="1452"/>
                  </a:lnTo>
                  <a:lnTo>
                    <a:pt x="690" y="1452"/>
                  </a:lnTo>
                  <a:lnTo>
                    <a:pt x="690" y="1452"/>
                  </a:lnTo>
                  <a:lnTo>
                    <a:pt x="690" y="1447"/>
                  </a:lnTo>
                  <a:lnTo>
                    <a:pt x="690" y="1447"/>
                  </a:lnTo>
                  <a:lnTo>
                    <a:pt x="690" y="1447"/>
                  </a:lnTo>
                  <a:lnTo>
                    <a:pt x="690" y="1452"/>
                  </a:lnTo>
                  <a:lnTo>
                    <a:pt x="690" y="1452"/>
                  </a:lnTo>
                  <a:lnTo>
                    <a:pt x="690" y="1452"/>
                  </a:lnTo>
                  <a:lnTo>
                    <a:pt x="690" y="1452"/>
                  </a:lnTo>
                  <a:lnTo>
                    <a:pt x="690" y="1452"/>
                  </a:lnTo>
                  <a:lnTo>
                    <a:pt x="690" y="1452"/>
                  </a:lnTo>
                  <a:lnTo>
                    <a:pt x="690" y="1456"/>
                  </a:lnTo>
                  <a:moveTo>
                    <a:pt x="1438" y="1483"/>
                  </a:moveTo>
                  <a:lnTo>
                    <a:pt x="1438" y="1483"/>
                  </a:lnTo>
                  <a:lnTo>
                    <a:pt x="1438" y="1483"/>
                  </a:lnTo>
                  <a:lnTo>
                    <a:pt x="1434" y="1479"/>
                  </a:lnTo>
                  <a:lnTo>
                    <a:pt x="1434" y="1479"/>
                  </a:lnTo>
                  <a:lnTo>
                    <a:pt x="1438" y="1474"/>
                  </a:lnTo>
                  <a:lnTo>
                    <a:pt x="1443" y="1474"/>
                  </a:lnTo>
                  <a:lnTo>
                    <a:pt x="1443" y="1479"/>
                  </a:lnTo>
                  <a:lnTo>
                    <a:pt x="1443" y="1483"/>
                  </a:lnTo>
                  <a:lnTo>
                    <a:pt x="1438" y="1483"/>
                  </a:lnTo>
                  <a:moveTo>
                    <a:pt x="681" y="1433"/>
                  </a:moveTo>
                  <a:lnTo>
                    <a:pt x="681" y="1433"/>
                  </a:lnTo>
                  <a:lnTo>
                    <a:pt x="681" y="1433"/>
                  </a:lnTo>
                  <a:lnTo>
                    <a:pt x="685" y="1433"/>
                  </a:lnTo>
                  <a:lnTo>
                    <a:pt x="685" y="1438"/>
                  </a:lnTo>
                  <a:lnTo>
                    <a:pt x="685" y="1438"/>
                  </a:lnTo>
                  <a:lnTo>
                    <a:pt x="681" y="1438"/>
                  </a:lnTo>
                  <a:lnTo>
                    <a:pt x="681" y="1438"/>
                  </a:lnTo>
                  <a:lnTo>
                    <a:pt x="672" y="1438"/>
                  </a:lnTo>
                  <a:lnTo>
                    <a:pt x="672" y="1438"/>
                  </a:lnTo>
                  <a:lnTo>
                    <a:pt x="672" y="1433"/>
                  </a:lnTo>
                  <a:lnTo>
                    <a:pt x="676" y="1433"/>
                  </a:lnTo>
                  <a:lnTo>
                    <a:pt x="676" y="1433"/>
                  </a:lnTo>
                  <a:lnTo>
                    <a:pt x="676" y="1429"/>
                  </a:lnTo>
                  <a:lnTo>
                    <a:pt x="676" y="1429"/>
                  </a:lnTo>
                  <a:lnTo>
                    <a:pt x="681" y="1424"/>
                  </a:lnTo>
                  <a:lnTo>
                    <a:pt x="681" y="1424"/>
                  </a:lnTo>
                  <a:lnTo>
                    <a:pt x="681" y="1424"/>
                  </a:lnTo>
                  <a:lnTo>
                    <a:pt x="681" y="1429"/>
                  </a:lnTo>
                  <a:lnTo>
                    <a:pt x="681" y="1429"/>
                  </a:lnTo>
                  <a:lnTo>
                    <a:pt x="681" y="1429"/>
                  </a:lnTo>
                  <a:lnTo>
                    <a:pt x="681" y="1429"/>
                  </a:lnTo>
                  <a:lnTo>
                    <a:pt x="681" y="1429"/>
                  </a:lnTo>
                  <a:lnTo>
                    <a:pt x="681" y="1429"/>
                  </a:lnTo>
                  <a:lnTo>
                    <a:pt x="681" y="1433"/>
                  </a:lnTo>
                  <a:lnTo>
                    <a:pt x="681" y="1433"/>
                  </a:lnTo>
                  <a:moveTo>
                    <a:pt x="740" y="1433"/>
                  </a:moveTo>
                  <a:lnTo>
                    <a:pt x="740" y="1433"/>
                  </a:lnTo>
                  <a:lnTo>
                    <a:pt x="740" y="1433"/>
                  </a:lnTo>
                  <a:lnTo>
                    <a:pt x="740" y="1433"/>
                  </a:lnTo>
                  <a:lnTo>
                    <a:pt x="740" y="1433"/>
                  </a:lnTo>
                  <a:lnTo>
                    <a:pt x="740" y="1433"/>
                  </a:lnTo>
                  <a:lnTo>
                    <a:pt x="735" y="1438"/>
                  </a:lnTo>
                  <a:lnTo>
                    <a:pt x="735" y="1438"/>
                  </a:lnTo>
                  <a:lnTo>
                    <a:pt x="731" y="1438"/>
                  </a:lnTo>
                  <a:lnTo>
                    <a:pt x="731" y="1438"/>
                  </a:lnTo>
                  <a:lnTo>
                    <a:pt x="731" y="1433"/>
                  </a:lnTo>
                  <a:lnTo>
                    <a:pt x="735" y="1433"/>
                  </a:lnTo>
                  <a:lnTo>
                    <a:pt x="735" y="1433"/>
                  </a:lnTo>
                  <a:lnTo>
                    <a:pt x="735" y="1433"/>
                  </a:lnTo>
                  <a:lnTo>
                    <a:pt x="735" y="1433"/>
                  </a:lnTo>
                  <a:lnTo>
                    <a:pt x="735" y="1433"/>
                  </a:lnTo>
                  <a:lnTo>
                    <a:pt x="735" y="1429"/>
                  </a:lnTo>
                  <a:lnTo>
                    <a:pt x="735" y="1429"/>
                  </a:lnTo>
                  <a:lnTo>
                    <a:pt x="740" y="1429"/>
                  </a:lnTo>
                  <a:lnTo>
                    <a:pt x="740" y="1433"/>
                  </a:lnTo>
                  <a:lnTo>
                    <a:pt x="740" y="1433"/>
                  </a:lnTo>
                  <a:moveTo>
                    <a:pt x="703" y="1429"/>
                  </a:moveTo>
                  <a:lnTo>
                    <a:pt x="703" y="1429"/>
                  </a:lnTo>
                  <a:lnTo>
                    <a:pt x="703" y="1429"/>
                  </a:lnTo>
                  <a:lnTo>
                    <a:pt x="703" y="1429"/>
                  </a:lnTo>
                  <a:lnTo>
                    <a:pt x="703" y="1429"/>
                  </a:lnTo>
                  <a:lnTo>
                    <a:pt x="703" y="1429"/>
                  </a:lnTo>
                  <a:lnTo>
                    <a:pt x="703" y="1429"/>
                  </a:lnTo>
                  <a:lnTo>
                    <a:pt x="703" y="1429"/>
                  </a:lnTo>
                  <a:lnTo>
                    <a:pt x="699" y="1429"/>
                  </a:lnTo>
                  <a:lnTo>
                    <a:pt x="699" y="1429"/>
                  </a:lnTo>
                  <a:lnTo>
                    <a:pt x="699" y="1424"/>
                  </a:lnTo>
                  <a:lnTo>
                    <a:pt x="699" y="1424"/>
                  </a:lnTo>
                  <a:lnTo>
                    <a:pt x="699" y="1424"/>
                  </a:lnTo>
                  <a:lnTo>
                    <a:pt x="703" y="1424"/>
                  </a:lnTo>
                  <a:lnTo>
                    <a:pt x="703" y="1424"/>
                  </a:lnTo>
                  <a:lnTo>
                    <a:pt x="703" y="1429"/>
                  </a:lnTo>
                  <a:lnTo>
                    <a:pt x="703" y="1429"/>
                  </a:lnTo>
                  <a:moveTo>
                    <a:pt x="726" y="1420"/>
                  </a:moveTo>
                  <a:lnTo>
                    <a:pt x="726" y="1420"/>
                  </a:lnTo>
                  <a:lnTo>
                    <a:pt x="721" y="1420"/>
                  </a:lnTo>
                  <a:lnTo>
                    <a:pt x="721" y="1424"/>
                  </a:lnTo>
                  <a:lnTo>
                    <a:pt x="721" y="1424"/>
                  </a:lnTo>
                  <a:lnTo>
                    <a:pt x="721" y="1424"/>
                  </a:lnTo>
                  <a:lnTo>
                    <a:pt x="717" y="1424"/>
                  </a:lnTo>
                  <a:lnTo>
                    <a:pt x="717" y="1424"/>
                  </a:lnTo>
                  <a:lnTo>
                    <a:pt x="717" y="1424"/>
                  </a:lnTo>
                  <a:lnTo>
                    <a:pt x="712" y="1424"/>
                  </a:lnTo>
                  <a:lnTo>
                    <a:pt x="712" y="1420"/>
                  </a:lnTo>
                  <a:lnTo>
                    <a:pt x="717" y="1420"/>
                  </a:lnTo>
                  <a:lnTo>
                    <a:pt x="717" y="1420"/>
                  </a:lnTo>
                  <a:lnTo>
                    <a:pt x="717" y="1420"/>
                  </a:lnTo>
                  <a:lnTo>
                    <a:pt x="721" y="1420"/>
                  </a:lnTo>
                  <a:lnTo>
                    <a:pt x="721" y="1420"/>
                  </a:lnTo>
                  <a:lnTo>
                    <a:pt x="721" y="1415"/>
                  </a:lnTo>
                  <a:lnTo>
                    <a:pt x="726" y="1415"/>
                  </a:lnTo>
                  <a:lnTo>
                    <a:pt x="726" y="1420"/>
                  </a:lnTo>
                  <a:moveTo>
                    <a:pt x="731" y="1429"/>
                  </a:moveTo>
                  <a:lnTo>
                    <a:pt x="731" y="1429"/>
                  </a:lnTo>
                  <a:lnTo>
                    <a:pt x="726" y="1429"/>
                  </a:lnTo>
                  <a:lnTo>
                    <a:pt x="726" y="1429"/>
                  </a:lnTo>
                  <a:lnTo>
                    <a:pt x="726" y="1424"/>
                  </a:lnTo>
                  <a:lnTo>
                    <a:pt x="726" y="1424"/>
                  </a:lnTo>
                  <a:lnTo>
                    <a:pt x="731" y="1424"/>
                  </a:lnTo>
                  <a:lnTo>
                    <a:pt x="731" y="1424"/>
                  </a:lnTo>
                  <a:lnTo>
                    <a:pt x="731" y="1424"/>
                  </a:lnTo>
                  <a:lnTo>
                    <a:pt x="731" y="1420"/>
                  </a:lnTo>
                  <a:lnTo>
                    <a:pt x="731" y="1420"/>
                  </a:lnTo>
                  <a:lnTo>
                    <a:pt x="726" y="1420"/>
                  </a:lnTo>
                  <a:lnTo>
                    <a:pt x="731" y="1420"/>
                  </a:lnTo>
                  <a:lnTo>
                    <a:pt x="731" y="1415"/>
                  </a:lnTo>
                  <a:lnTo>
                    <a:pt x="735" y="1415"/>
                  </a:lnTo>
                  <a:lnTo>
                    <a:pt x="735" y="1420"/>
                  </a:lnTo>
                  <a:lnTo>
                    <a:pt x="735" y="1424"/>
                  </a:lnTo>
                  <a:lnTo>
                    <a:pt x="735" y="1424"/>
                  </a:lnTo>
                  <a:lnTo>
                    <a:pt x="735" y="1429"/>
                  </a:lnTo>
                  <a:lnTo>
                    <a:pt x="731" y="1429"/>
                  </a:lnTo>
                  <a:moveTo>
                    <a:pt x="653" y="1415"/>
                  </a:moveTo>
                  <a:lnTo>
                    <a:pt x="653" y="1415"/>
                  </a:lnTo>
                  <a:lnTo>
                    <a:pt x="653" y="1415"/>
                  </a:lnTo>
                  <a:lnTo>
                    <a:pt x="653" y="1415"/>
                  </a:lnTo>
                  <a:lnTo>
                    <a:pt x="653" y="1415"/>
                  </a:lnTo>
                  <a:lnTo>
                    <a:pt x="653" y="1411"/>
                  </a:lnTo>
                  <a:lnTo>
                    <a:pt x="658" y="1411"/>
                  </a:lnTo>
                  <a:lnTo>
                    <a:pt x="658" y="1406"/>
                  </a:lnTo>
                  <a:lnTo>
                    <a:pt x="658" y="1406"/>
                  </a:lnTo>
                  <a:lnTo>
                    <a:pt x="662" y="1406"/>
                  </a:lnTo>
                  <a:lnTo>
                    <a:pt x="662" y="1411"/>
                  </a:lnTo>
                  <a:lnTo>
                    <a:pt x="662" y="1411"/>
                  </a:lnTo>
                  <a:lnTo>
                    <a:pt x="662" y="1411"/>
                  </a:lnTo>
                  <a:lnTo>
                    <a:pt x="658" y="1411"/>
                  </a:lnTo>
                  <a:lnTo>
                    <a:pt x="653" y="1415"/>
                  </a:lnTo>
                  <a:moveTo>
                    <a:pt x="327" y="1370"/>
                  </a:moveTo>
                  <a:lnTo>
                    <a:pt x="327" y="1370"/>
                  </a:lnTo>
                  <a:lnTo>
                    <a:pt x="327" y="1370"/>
                  </a:lnTo>
                  <a:lnTo>
                    <a:pt x="331" y="1365"/>
                  </a:lnTo>
                  <a:lnTo>
                    <a:pt x="331" y="1365"/>
                  </a:lnTo>
                  <a:lnTo>
                    <a:pt x="336" y="1370"/>
                  </a:lnTo>
                  <a:lnTo>
                    <a:pt x="336" y="1370"/>
                  </a:lnTo>
                  <a:lnTo>
                    <a:pt x="336" y="1370"/>
                  </a:lnTo>
                  <a:lnTo>
                    <a:pt x="336" y="1370"/>
                  </a:lnTo>
                  <a:lnTo>
                    <a:pt x="336" y="1370"/>
                  </a:lnTo>
                  <a:lnTo>
                    <a:pt x="340" y="1370"/>
                  </a:lnTo>
                  <a:lnTo>
                    <a:pt x="340" y="1370"/>
                  </a:lnTo>
                  <a:lnTo>
                    <a:pt x="340" y="1370"/>
                  </a:lnTo>
                  <a:lnTo>
                    <a:pt x="336" y="1379"/>
                  </a:lnTo>
                  <a:lnTo>
                    <a:pt x="336" y="1379"/>
                  </a:lnTo>
                  <a:lnTo>
                    <a:pt x="336" y="1379"/>
                  </a:lnTo>
                  <a:lnTo>
                    <a:pt x="336" y="1379"/>
                  </a:lnTo>
                  <a:lnTo>
                    <a:pt x="336" y="1379"/>
                  </a:lnTo>
                  <a:lnTo>
                    <a:pt x="331" y="1388"/>
                  </a:lnTo>
                  <a:lnTo>
                    <a:pt x="331" y="1388"/>
                  </a:lnTo>
                  <a:lnTo>
                    <a:pt x="331" y="1388"/>
                  </a:lnTo>
                  <a:lnTo>
                    <a:pt x="327" y="1393"/>
                  </a:lnTo>
                  <a:lnTo>
                    <a:pt x="322" y="1397"/>
                  </a:lnTo>
                  <a:lnTo>
                    <a:pt x="322" y="1393"/>
                  </a:lnTo>
                  <a:lnTo>
                    <a:pt x="322" y="1393"/>
                  </a:lnTo>
                  <a:lnTo>
                    <a:pt x="322" y="1393"/>
                  </a:lnTo>
                  <a:lnTo>
                    <a:pt x="322" y="1393"/>
                  </a:lnTo>
                  <a:lnTo>
                    <a:pt x="322" y="1388"/>
                  </a:lnTo>
                  <a:lnTo>
                    <a:pt x="322" y="1384"/>
                  </a:lnTo>
                  <a:lnTo>
                    <a:pt x="322" y="1379"/>
                  </a:lnTo>
                  <a:lnTo>
                    <a:pt x="322" y="1379"/>
                  </a:lnTo>
                  <a:lnTo>
                    <a:pt x="322" y="1374"/>
                  </a:lnTo>
                  <a:lnTo>
                    <a:pt x="327" y="1365"/>
                  </a:lnTo>
                  <a:lnTo>
                    <a:pt x="327" y="1365"/>
                  </a:lnTo>
                  <a:lnTo>
                    <a:pt x="327" y="1365"/>
                  </a:lnTo>
                  <a:lnTo>
                    <a:pt x="327" y="1365"/>
                  </a:lnTo>
                  <a:lnTo>
                    <a:pt x="327" y="1365"/>
                  </a:lnTo>
                  <a:lnTo>
                    <a:pt x="327" y="1365"/>
                  </a:lnTo>
                  <a:lnTo>
                    <a:pt x="327" y="1370"/>
                  </a:lnTo>
                  <a:moveTo>
                    <a:pt x="858" y="1420"/>
                  </a:moveTo>
                  <a:lnTo>
                    <a:pt x="858" y="1420"/>
                  </a:lnTo>
                  <a:lnTo>
                    <a:pt x="858" y="1420"/>
                  </a:lnTo>
                  <a:lnTo>
                    <a:pt x="858" y="1424"/>
                  </a:lnTo>
                  <a:lnTo>
                    <a:pt x="858" y="1424"/>
                  </a:lnTo>
                  <a:lnTo>
                    <a:pt x="862" y="1424"/>
                  </a:lnTo>
                  <a:lnTo>
                    <a:pt x="862" y="1420"/>
                  </a:lnTo>
                  <a:lnTo>
                    <a:pt x="862" y="1420"/>
                  </a:lnTo>
                  <a:lnTo>
                    <a:pt x="867" y="1420"/>
                  </a:lnTo>
                  <a:lnTo>
                    <a:pt x="867" y="1424"/>
                  </a:lnTo>
                  <a:lnTo>
                    <a:pt x="871" y="1424"/>
                  </a:lnTo>
                  <a:lnTo>
                    <a:pt x="867" y="1429"/>
                  </a:lnTo>
                  <a:lnTo>
                    <a:pt x="871" y="1429"/>
                  </a:lnTo>
                  <a:lnTo>
                    <a:pt x="871" y="1429"/>
                  </a:lnTo>
                  <a:lnTo>
                    <a:pt x="876" y="1433"/>
                  </a:lnTo>
                  <a:lnTo>
                    <a:pt x="876" y="1433"/>
                  </a:lnTo>
                  <a:lnTo>
                    <a:pt x="876" y="1433"/>
                  </a:lnTo>
                  <a:lnTo>
                    <a:pt x="880" y="1433"/>
                  </a:lnTo>
                  <a:lnTo>
                    <a:pt x="880" y="1433"/>
                  </a:lnTo>
                  <a:lnTo>
                    <a:pt x="885" y="1433"/>
                  </a:lnTo>
                  <a:lnTo>
                    <a:pt x="885" y="1438"/>
                  </a:lnTo>
                  <a:lnTo>
                    <a:pt x="885" y="1438"/>
                  </a:lnTo>
                  <a:lnTo>
                    <a:pt x="885" y="1438"/>
                  </a:lnTo>
                  <a:lnTo>
                    <a:pt x="885" y="1438"/>
                  </a:lnTo>
                  <a:lnTo>
                    <a:pt x="898" y="1438"/>
                  </a:lnTo>
                  <a:lnTo>
                    <a:pt x="903" y="1438"/>
                  </a:lnTo>
                  <a:lnTo>
                    <a:pt x="903" y="1438"/>
                  </a:lnTo>
                  <a:lnTo>
                    <a:pt x="903" y="1438"/>
                  </a:lnTo>
                  <a:lnTo>
                    <a:pt x="907" y="1438"/>
                  </a:lnTo>
                  <a:lnTo>
                    <a:pt x="903" y="1438"/>
                  </a:lnTo>
                  <a:lnTo>
                    <a:pt x="903" y="1442"/>
                  </a:lnTo>
                  <a:lnTo>
                    <a:pt x="907" y="1442"/>
                  </a:lnTo>
                  <a:lnTo>
                    <a:pt x="907" y="1438"/>
                  </a:lnTo>
                  <a:lnTo>
                    <a:pt x="912" y="1438"/>
                  </a:lnTo>
                  <a:lnTo>
                    <a:pt x="912" y="1438"/>
                  </a:lnTo>
                  <a:lnTo>
                    <a:pt x="907" y="1442"/>
                  </a:lnTo>
                  <a:lnTo>
                    <a:pt x="907" y="1442"/>
                  </a:lnTo>
                  <a:lnTo>
                    <a:pt x="907" y="1442"/>
                  </a:lnTo>
                  <a:lnTo>
                    <a:pt x="907" y="1442"/>
                  </a:lnTo>
                  <a:lnTo>
                    <a:pt x="903" y="1442"/>
                  </a:lnTo>
                  <a:lnTo>
                    <a:pt x="907" y="1447"/>
                  </a:lnTo>
                  <a:lnTo>
                    <a:pt x="907" y="1447"/>
                  </a:lnTo>
                  <a:lnTo>
                    <a:pt x="907" y="1447"/>
                  </a:lnTo>
                  <a:lnTo>
                    <a:pt x="907" y="1447"/>
                  </a:lnTo>
                  <a:lnTo>
                    <a:pt x="907" y="1447"/>
                  </a:lnTo>
                  <a:lnTo>
                    <a:pt x="907" y="1452"/>
                  </a:lnTo>
                  <a:lnTo>
                    <a:pt x="907" y="1452"/>
                  </a:lnTo>
                  <a:lnTo>
                    <a:pt x="907" y="1456"/>
                  </a:lnTo>
                  <a:lnTo>
                    <a:pt x="903" y="1456"/>
                  </a:lnTo>
                  <a:lnTo>
                    <a:pt x="903" y="1461"/>
                  </a:lnTo>
                  <a:lnTo>
                    <a:pt x="903" y="1461"/>
                  </a:lnTo>
                  <a:lnTo>
                    <a:pt x="903" y="1461"/>
                  </a:lnTo>
                  <a:lnTo>
                    <a:pt x="903" y="1461"/>
                  </a:lnTo>
                  <a:lnTo>
                    <a:pt x="903" y="1465"/>
                  </a:lnTo>
                  <a:lnTo>
                    <a:pt x="903" y="1465"/>
                  </a:lnTo>
                  <a:lnTo>
                    <a:pt x="903" y="1470"/>
                  </a:lnTo>
                  <a:lnTo>
                    <a:pt x="903" y="1470"/>
                  </a:lnTo>
                  <a:lnTo>
                    <a:pt x="903" y="1470"/>
                  </a:lnTo>
                  <a:lnTo>
                    <a:pt x="907" y="1470"/>
                  </a:lnTo>
                  <a:lnTo>
                    <a:pt x="907" y="1470"/>
                  </a:lnTo>
                  <a:lnTo>
                    <a:pt x="912" y="1474"/>
                  </a:lnTo>
                  <a:lnTo>
                    <a:pt x="912" y="1479"/>
                  </a:lnTo>
                  <a:lnTo>
                    <a:pt x="912" y="1479"/>
                  </a:lnTo>
                  <a:lnTo>
                    <a:pt x="912" y="1483"/>
                  </a:lnTo>
                  <a:lnTo>
                    <a:pt x="912" y="1483"/>
                  </a:lnTo>
                  <a:lnTo>
                    <a:pt x="907" y="1483"/>
                  </a:lnTo>
                  <a:lnTo>
                    <a:pt x="907" y="1483"/>
                  </a:lnTo>
                  <a:lnTo>
                    <a:pt x="907" y="1488"/>
                  </a:lnTo>
                  <a:lnTo>
                    <a:pt x="907" y="1488"/>
                  </a:lnTo>
                  <a:lnTo>
                    <a:pt x="912" y="1488"/>
                  </a:lnTo>
                  <a:lnTo>
                    <a:pt x="912" y="1488"/>
                  </a:lnTo>
                  <a:lnTo>
                    <a:pt x="912" y="1488"/>
                  </a:lnTo>
                  <a:lnTo>
                    <a:pt x="912" y="1488"/>
                  </a:lnTo>
                  <a:lnTo>
                    <a:pt x="912" y="1488"/>
                  </a:lnTo>
                  <a:lnTo>
                    <a:pt x="912" y="1488"/>
                  </a:lnTo>
                  <a:lnTo>
                    <a:pt x="916" y="1492"/>
                  </a:lnTo>
                  <a:lnTo>
                    <a:pt x="916" y="1492"/>
                  </a:lnTo>
                  <a:lnTo>
                    <a:pt x="916" y="1488"/>
                  </a:lnTo>
                  <a:lnTo>
                    <a:pt x="916" y="1492"/>
                  </a:lnTo>
                  <a:lnTo>
                    <a:pt x="912" y="1492"/>
                  </a:lnTo>
                  <a:lnTo>
                    <a:pt x="907" y="1492"/>
                  </a:lnTo>
                  <a:lnTo>
                    <a:pt x="907" y="1497"/>
                  </a:lnTo>
                  <a:lnTo>
                    <a:pt x="907" y="1497"/>
                  </a:lnTo>
                  <a:lnTo>
                    <a:pt x="903" y="1497"/>
                  </a:lnTo>
                  <a:lnTo>
                    <a:pt x="898" y="1501"/>
                  </a:lnTo>
                  <a:lnTo>
                    <a:pt x="898" y="1501"/>
                  </a:lnTo>
                  <a:lnTo>
                    <a:pt x="894" y="1501"/>
                  </a:lnTo>
                  <a:lnTo>
                    <a:pt x="885" y="1506"/>
                  </a:lnTo>
                  <a:lnTo>
                    <a:pt x="876" y="1510"/>
                  </a:lnTo>
                  <a:lnTo>
                    <a:pt x="876" y="1515"/>
                  </a:lnTo>
                  <a:lnTo>
                    <a:pt x="876" y="1515"/>
                  </a:lnTo>
                  <a:lnTo>
                    <a:pt x="876" y="1515"/>
                  </a:lnTo>
                  <a:lnTo>
                    <a:pt x="876" y="1520"/>
                  </a:lnTo>
                  <a:lnTo>
                    <a:pt x="871" y="1520"/>
                  </a:lnTo>
                  <a:lnTo>
                    <a:pt x="871" y="1520"/>
                  </a:lnTo>
                  <a:lnTo>
                    <a:pt x="871" y="1520"/>
                  </a:lnTo>
                  <a:lnTo>
                    <a:pt x="871" y="1520"/>
                  </a:lnTo>
                  <a:lnTo>
                    <a:pt x="867" y="1524"/>
                  </a:lnTo>
                  <a:lnTo>
                    <a:pt x="867" y="1524"/>
                  </a:lnTo>
                  <a:lnTo>
                    <a:pt x="862" y="1533"/>
                  </a:lnTo>
                  <a:lnTo>
                    <a:pt x="858" y="1542"/>
                  </a:lnTo>
                  <a:lnTo>
                    <a:pt x="853" y="1547"/>
                  </a:lnTo>
                  <a:lnTo>
                    <a:pt x="853" y="1551"/>
                  </a:lnTo>
                  <a:lnTo>
                    <a:pt x="853" y="1551"/>
                  </a:lnTo>
                  <a:lnTo>
                    <a:pt x="853" y="1556"/>
                  </a:lnTo>
                  <a:lnTo>
                    <a:pt x="853" y="1560"/>
                  </a:lnTo>
                  <a:lnTo>
                    <a:pt x="853" y="1560"/>
                  </a:lnTo>
                  <a:lnTo>
                    <a:pt x="848" y="1556"/>
                  </a:lnTo>
                  <a:lnTo>
                    <a:pt x="848" y="1556"/>
                  </a:lnTo>
                  <a:lnTo>
                    <a:pt x="844" y="1551"/>
                  </a:lnTo>
                  <a:lnTo>
                    <a:pt x="844" y="1551"/>
                  </a:lnTo>
                  <a:lnTo>
                    <a:pt x="839" y="1547"/>
                  </a:lnTo>
                  <a:lnTo>
                    <a:pt x="835" y="1542"/>
                  </a:lnTo>
                  <a:lnTo>
                    <a:pt x="835" y="1538"/>
                  </a:lnTo>
                  <a:lnTo>
                    <a:pt x="835" y="1538"/>
                  </a:lnTo>
                  <a:lnTo>
                    <a:pt x="830" y="1533"/>
                  </a:lnTo>
                  <a:lnTo>
                    <a:pt x="826" y="1529"/>
                  </a:lnTo>
                  <a:lnTo>
                    <a:pt x="821" y="1524"/>
                  </a:lnTo>
                  <a:lnTo>
                    <a:pt x="803" y="1520"/>
                  </a:lnTo>
                  <a:lnTo>
                    <a:pt x="799" y="1520"/>
                  </a:lnTo>
                  <a:lnTo>
                    <a:pt x="794" y="1520"/>
                  </a:lnTo>
                  <a:lnTo>
                    <a:pt x="789" y="1520"/>
                  </a:lnTo>
                  <a:lnTo>
                    <a:pt x="785" y="1524"/>
                  </a:lnTo>
                  <a:lnTo>
                    <a:pt x="780" y="1524"/>
                  </a:lnTo>
                  <a:lnTo>
                    <a:pt x="771" y="1529"/>
                  </a:lnTo>
                  <a:lnTo>
                    <a:pt x="771" y="1533"/>
                  </a:lnTo>
                  <a:lnTo>
                    <a:pt x="771" y="1533"/>
                  </a:lnTo>
                  <a:lnTo>
                    <a:pt x="767" y="1533"/>
                  </a:lnTo>
                  <a:lnTo>
                    <a:pt x="767" y="1533"/>
                  </a:lnTo>
                  <a:lnTo>
                    <a:pt x="767" y="1533"/>
                  </a:lnTo>
                  <a:lnTo>
                    <a:pt x="762" y="1533"/>
                  </a:lnTo>
                  <a:lnTo>
                    <a:pt x="762" y="1533"/>
                  </a:lnTo>
                  <a:lnTo>
                    <a:pt x="762" y="1533"/>
                  </a:lnTo>
                  <a:lnTo>
                    <a:pt x="758" y="1538"/>
                  </a:lnTo>
                  <a:lnTo>
                    <a:pt x="758" y="1538"/>
                  </a:lnTo>
                  <a:lnTo>
                    <a:pt x="758" y="1538"/>
                  </a:lnTo>
                  <a:lnTo>
                    <a:pt x="758" y="1533"/>
                  </a:lnTo>
                  <a:lnTo>
                    <a:pt x="758" y="1533"/>
                  </a:lnTo>
                  <a:lnTo>
                    <a:pt x="753" y="1538"/>
                  </a:lnTo>
                  <a:lnTo>
                    <a:pt x="753" y="1538"/>
                  </a:lnTo>
                  <a:lnTo>
                    <a:pt x="749" y="1542"/>
                  </a:lnTo>
                  <a:lnTo>
                    <a:pt x="753" y="1542"/>
                  </a:lnTo>
                  <a:lnTo>
                    <a:pt x="749" y="1542"/>
                  </a:lnTo>
                  <a:lnTo>
                    <a:pt x="749" y="1547"/>
                  </a:lnTo>
                  <a:lnTo>
                    <a:pt x="753" y="1547"/>
                  </a:lnTo>
                  <a:lnTo>
                    <a:pt x="753" y="1547"/>
                  </a:lnTo>
                  <a:lnTo>
                    <a:pt x="753" y="1547"/>
                  </a:lnTo>
                  <a:lnTo>
                    <a:pt x="753" y="1547"/>
                  </a:lnTo>
                  <a:lnTo>
                    <a:pt x="753" y="1547"/>
                  </a:lnTo>
                  <a:lnTo>
                    <a:pt x="753" y="1551"/>
                  </a:lnTo>
                  <a:lnTo>
                    <a:pt x="753" y="1551"/>
                  </a:lnTo>
                  <a:lnTo>
                    <a:pt x="749" y="1551"/>
                  </a:lnTo>
                  <a:lnTo>
                    <a:pt x="749" y="1551"/>
                  </a:lnTo>
                  <a:lnTo>
                    <a:pt x="749" y="1556"/>
                  </a:lnTo>
                  <a:lnTo>
                    <a:pt x="749" y="1556"/>
                  </a:lnTo>
                  <a:lnTo>
                    <a:pt x="749" y="1556"/>
                  </a:lnTo>
                  <a:lnTo>
                    <a:pt x="744" y="1560"/>
                  </a:lnTo>
                  <a:lnTo>
                    <a:pt x="744" y="1560"/>
                  </a:lnTo>
                  <a:lnTo>
                    <a:pt x="744" y="1560"/>
                  </a:lnTo>
                  <a:lnTo>
                    <a:pt x="749" y="1560"/>
                  </a:lnTo>
                  <a:lnTo>
                    <a:pt x="744" y="1565"/>
                  </a:lnTo>
                  <a:lnTo>
                    <a:pt x="744" y="1560"/>
                  </a:lnTo>
                  <a:lnTo>
                    <a:pt x="744" y="1560"/>
                  </a:lnTo>
                  <a:lnTo>
                    <a:pt x="740" y="1560"/>
                  </a:lnTo>
                  <a:lnTo>
                    <a:pt x="735" y="1569"/>
                  </a:lnTo>
                  <a:lnTo>
                    <a:pt x="735" y="1574"/>
                  </a:lnTo>
                  <a:lnTo>
                    <a:pt x="731" y="1574"/>
                  </a:lnTo>
                  <a:lnTo>
                    <a:pt x="731" y="1579"/>
                  </a:lnTo>
                  <a:lnTo>
                    <a:pt x="731" y="1579"/>
                  </a:lnTo>
                  <a:lnTo>
                    <a:pt x="731" y="1579"/>
                  </a:lnTo>
                  <a:lnTo>
                    <a:pt x="726" y="1579"/>
                  </a:lnTo>
                  <a:lnTo>
                    <a:pt x="721" y="1579"/>
                  </a:lnTo>
                  <a:lnTo>
                    <a:pt x="721" y="1579"/>
                  </a:lnTo>
                  <a:lnTo>
                    <a:pt x="721" y="1588"/>
                  </a:lnTo>
                  <a:lnTo>
                    <a:pt x="721" y="1592"/>
                  </a:lnTo>
                  <a:lnTo>
                    <a:pt x="721" y="1597"/>
                  </a:lnTo>
                  <a:lnTo>
                    <a:pt x="717" y="1597"/>
                  </a:lnTo>
                  <a:lnTo>
                    <a:pt x="717" y="1597"/>
                  </a:lnTo>
                  <a:lnTo>
                    <a:pt x="717" y="1601"/>
                  </a:lnTo>
                  <a:lnTo>
                    <a:pt x="717" y="1601"/>
                  </a:lnTo>
                  <a:lnTo>
                    <a:pt x="717" y="1606"/>
                  </a:lnTo>
                  <a:lnTo>
                    <a:pt x="717" y="1606"/>
                  </a:lnTo>
                  <a:lnTo>
                    <a:pt x="717" y="1606"/>
                  </a:lnTo>
                  <a:lnTo>
                    <a:pt x="721" y="1610"/>
                  </a:lnTo>
                  <a:lnTo>
                    <a:pt x="721" y="1610"/>
                  </a:lnTo>
                  <a:lnTo>
                    <a:pt x="721" y="1615"/>
                  </a:lnTo>
                  <a:lnTo>
                    <a:pt x="717" y="1615"/>
                  </a:lnTo>
                  <a:lnTo>
                    <a:pt x="717" y="1615"/>
                  </a:lnTo>
                  <a:lnTo>
                    <a:pt x="717" y="1615"/>
                  </a:lnTo>
                  <a:lnTo>
                    <a:pt x="717" y="1615"/>
                  </a:lnTo>
                  <a:lnTo>
                    <a:pt x="717" y="1610"/>
                  </a:lnTo>
                  <a:lnTo>
                    <a:pt x="712" y="1610"/>
                  </a:lnTo>
                  <a:lnTo>
                    <a:pt x="712" y="1610"/>
                  </a:lnTo>
                  <a:lnTo>
                    <a:pt x="712" y="1606"/>
                  </a:lnTo>
                  <a:lnTo>
                    <a:pt x="708" y="1606"/>
                  </a:lnTo>
                  <a:lnTo>
                    <a:pt x="708" y="1606"/>
                  </a:lnTo>
                  <a:lnTo>
                    <a:pt x="703" y="1610"/>
                  </a:lnTo>
                  <a:lnTo>
                    <a:pt x="703" y="1606"/>
                  </a:lnTo>
                  <a:lnTo>
                    <a:pt x="703" y="1606"/>
                  </a:lnTo>
                  <a:lnTo>
                    <a:pt x="699" y="1606"/>
                  </a:lnTo>
                  <a:lnTo>
                    <a:pt x="699" y="1610"/>
                  </a:lnTo>
                  <a:lnTo>
                    <a:pt x="699" y="1610"/>
                  </a:lnTo>
                  <a:lnTo>
                    <a:pt x="694" y="1610"/>
                  </a:lnTo>
                  <a:lnTo>
                    <a:pt x="694" y="1610"/>
                  </a:lnTo>
                  <a:lnTo>
                    <a:pt x="690" y="1606"/>
                  </a:lnTo>
                  <a:lnTo>
                    <a:pt x="690" y="1606"/>
                  </a:lnTo>
                  <a:lnTo>
                    <a:pt x="685" y="1601"/>
                  </a:lnTo>
                  <a:lnTo>
                    <a:pt x="685" y="1601"/>
                  </a:lnTo>
                  <a:lnTo>
                    <a:pt x="681" y="1606"/>
                  </a:lnTo>
                  <a:lnTo>
                    <a:pt x="676" y="1601"/>
                  </a:lnTo>
                  <a:lnTo>
                    <a:pt x="681" y="1601"/>
                  </a:lnTo>
                  <a:lnTo>
                    <a:pt x="681" y="1597"/>
                  </a:lnTo>
                  <a:lnTo>
                    <a:pt x="685" y="1592"/>
                  </a:lnTo>
                  <a:lnTo>
                    <a:pt x="685" y="1592"/>
                  </a:lnTo>
                  <a:lnTo>
                    <a:pt x="690" y="1588"/>
                  </a:lnTo>
                  <a:lnTo>
                    <a:pt x="690" y="1588"/>
                  </a:lnTo>
                  <a:lnTo>
                    <a:pt x="681" y="1588"/>
                  </a:lnTo>
                  <a:lnTo>
                    <a:pt x="681" y="1588"/>
                  </a:lnTo>
                  <a:lnTo>
                    <a:pt x="676" y="1588"/>
                  </a:lnTo>
                  <a:lnTo>
                    <a:pt x="672" y="1583"/>
                  </a:lnTo>
                  <a:lnTo>
                    <a:pt x="672" y="1583"/>
                  </a:lnTo>
                  <a:lnTo>
                    <a:pt x="672" y="1583"/>
                  </a:lnTo>
                  <a:lnTo>
                    <a:pt x="672" y="1583"/>
                  </a:lnTo>
                  <a:lnTo>
                    <a:pt x="667" y="1583"/>
                  </a:lnTo>
                  <a:lnTo>
                    <a:pt x="667" y="1583"/>
                  </a:lnTo>
                  <a:lnTo>
                    <a:pt x="667" y="1583"/>
                  </a:lnTo>
                  <a:lnTo>
                    <a:pt x="667" y="1588"/>
                  </a:lnTo>
                  <a:lnTo>
                    <a:pt x="667" y="1588"/>
                  </a:lnTo>
                  <a:lnTo>
                    <a:pt x="667" y="1588"/>
                  </a:lnTo>
                  <a:lnTo>
                    <a:pt x="667" y="1588"/>
                  </a:lnTo>
                  <a:lnTo>
                    <a:pt x="667" y="1588"/>
                  </a:lnTo>
                  <a:lnTo>
                    <a:pt x="662" y="1588"/>
                  </a:lnTo>
                  <a:lnTo>
                    <a:pt x="662" y="1583"/>
                  </a:lnTo>
                  <a:lnTo>
                    <a:pt x="662" y="1579"/>
                  </a:lnTo>
                  <a:lnTo>
                    <a:pt x="662" y="1579"/>
                  </a:lnTo>
                  <a:lnTo>
                    <a:pt x="667" y="1579"/>
                  </a:lnTo>
                  <a:lnTo>
                    <a:pt x="667" y="1574"/>
                  </a:lnTo>
                  <a:lnTo>
                    <a:pt x="662" y="1569"/>
                  </a:lnTo>
                  <a:lnTo>
                    <a:pt x="662" y="1569"/>
                  </a:lnTo>
                  <a:lnTo>
                    <a:pt x="658" y="1565"/>
                  </a:lnTo>
                  <a:lnTo>
                    <a:pt x="658" y="1565"/>
                  </a:lnTo>
                  <a:lnTo>
                    <a:pt x="662" y="1565"/>
                  </a:lnTo>
                  <a:lnTo>
                    <a:pt x="662" y="1565"/>
                  </a:lnTo>
                  <a:lnTo>
                    <a:pt x="662" y="1565"/>
                  </a:lnTo>
                  <a:lnTo>
                    <a:pt x="662" y="1565"/>
                  </a:lnTo>
                  <a:lnTo>
                    <a:pt x="662" y="1565"/>
                  </a:lnTo>
                  <a:lnTo>
                    <a:pt x="662" y="1560"/>
                  </a:lnTo>
                  <a:lnTo>
                    <a:pt x="662" y="1560"/>
                  </a:lnTo>
                  <a:lnTo>
                    <a:pt x="662" y="1560"/>
                  </a:lnTo>
                  <a:lnTo>
                    <a:pt x="662" y="1560"/>
                  </a:lnTo>
                  <a:lnTo>
                    <a:pt x="662" y="1560"/>
                  </a:lnTo>
                  <a:lnTo>
                    <a:pt x="662" y="1560"/>
                  </a:lnTo>
                  <a:lnTo>
                    <a:pt x="662" y="1560"/>
                  </a:lnTo>
                  <a:lnTo>
                    <a:pt x="667" y="1556"/>
                  </a:lnTo>
                  <a:lnTo>
                    <a:pt x="667" y="1556"/>
                  </a:lnTo>
                  <a:lnTo>
                    <a:pt x="662" y="1556"/>
                  </a:lnTo>
                  <a:lnTo>
                    <a:pt x="662" y="1556"/>
                  </a:lnTo>
                  <a:lnTo>
                    <a:pt x="662" y="1556"/>
                  </a:lnTo>
                  <a:lnTo>
                    <a:pt x="658" y="1551"/>
                  </a:lnTo>
                  <a:lnTo>
                    <a:pt x="662" y="1551"/>
                  </a:lnTo>
                  <a:lnTo>
                    <a:pt x="662" y="1551"/>
                  </a:lnTo>
                  <a:lnTo>
                    <a:pt x="662" y="1551"/>
                  </a:lnTo>
                  <a:lnTo>
                    <a:pt x="662" y="1551"/>
                  </a:lnTo>
                  <a:lnTo>
                    <a:pt x="658" y="1551"/>
                  </a:lnTo>
                  <a:lnTo>
                    <a:pt x="658" y="1547"/>
                  </a:lnTo>
                  <a:lnTo>
                    <a:pt x="658" y="1547"/>
                  </a:lnTo>
                  <a:lnTo>
                    <a:pt x="662" y="1551"/>
                  </a:lnTo>
                  <a:lnTo>
                    <a:pt x="662" y="1551"/>
                  </a:lnTo>
                  <a:lnTo>
                    <a:pt x="662" y="1551"/>
                  </a:lnTo>
                  <a:lnTo>
                    <a:pt x="667" y="1551"/>
                  </a:lnTo>
                  <a:lnTo>
                    <a:pt x="667" y="1551"/>
                  </a:lnTo>
                  <a:lnTo>
                    <a:pt x="667" y="1551"/>
                  </a:lnTo>
                  <a:lnTo>
                    <a:pt x="667" y="1551"/>
                  </a:lnTo>
                  <a:lnTo>
                    <a:pt x="672" y="1547"/>
                  </a:lnTo>
                  <a:lnTo>
                    <a:pt x="672" y="1542"/>
                  </a:lnTo>
                  <a:lnTo>
                    <a:pt x="672" y="1542"/>
                  </a:lnTo>
                  <a:lnTo>
                    <a:pt x="672" y="1542"/>
                  </a:lnTo>
                  <a:lnTo>
                    <a:pt x="667" y="1542"/>
                  </a:lnTo>
                  <a:lnTo>
                    <a:pt x="667" y="1542"/>
                  </a:lnTo>
                  <a:lnTo>
                    <a:pt x="667" y="1542"/>
                  </a:lnTo>
                  <a:lnTo>
                    <a:pt x="667" y="1542"/>
                  </a:lnTo>
                  <a:lnTo>
                    <a:pt x="667" y="1538"/>
                  </a:lnTo>
                  <a:lnTo>
                    <a:pt x="667" y="1538"/>
                  </a:lnTo>
                  <a:lnTo>
                    <a:pt x="672" y="1538"/>
                  </a:lnTo>
                  <a:lnTo>
                    <a:pt x="672" y="1538"/>
                  </a:lnTo>
                  <a:lnTo>
                    <a:pt x="658" y="1533"/>
                  </a:lnTo>
                  <a:lnTo>
                    <a:pt x="658" y="1533"/>
                  </a:lnTo>
                  <a:lnTo>
                    <a:pt x="653" y="1533"/>
                  </a:lnTo>
                  <a:lnTo>
                    <a:pt x="653" y="1533"/>
                  </a:lnTo>
                  <a:lnTo>
                    <a:pt x="658" y="1529"/>
                  </a:lnTo>
                  <a:lnTo>
                    <a:pt x="658" y="1529"/>
                  </a:lnTo>
                  <a:lnTo>
                    <a:pt x="658" y="1529"/>
                  </a:lnTo>
                  <a:lnTo>
                    <a:pt x="658" y="1529"/>
                  </a:lnTo>
                  <a:lnTo>
                    <a:pt x="658" y="1529"/>
                  </a:lnTo>
                  <a:lnTo>
                    <a:pt x="662" y="1524"/>
                  </a:lnTo>
                  <a:lnTo>
                    <a:pt x="658" y="1529"/>
                  </a:lnTo>
                  <a:lnTo>
                    <a:pt x="658" y="1524"/>
                  </a:lnTo>
                  <a:lnTo>
                    <a:pt x="658" y="1524"/>
                  </a:lnTo>
                  <a:lnTo>
                    <a:pt x="658" y="1520"/>
                  </a:lnTo>
                  <a:lnTo>
                    <a:pt x="658" y="1520"/>
                  </a:lnTo>
                  <a:lnTo>
                    <a:pt x="658" y="1520"/>
                  </a:lnTo>
                  <a:lnTo>
                    <a:pt x="658" y="1520"/>
                  </a:lnTo>
                  <a:lnTo>
                    <a:pt x="658" y="1520"/>
                  </a:lnTo>
                  <a:lnTo>
                    <a:pt x="658" y="1515"/>
                  </a:lnTo>
                  <a:lnTo>
                    <a:pt x="662" y="1515"/>
                  </a:lnTo>
                  <a:lnTo>
                    <a:pt x="658" y="1515"/>
                  </a:lnTo>
                  <a:lnTo>
                    <a:pt x="653" y="1515"/>
                  </a:lnTo>
                  <a:lnTo>
                    <a:pt x="653" y="1515"/>
                  </a:lnTo>
                  <a:lnTo>
                    <a:pt x="653" y="1515"/>
                  </a:lnTo>
                  <a:lnTo>
                    <a:pt x="653" y="1515"/>
                  </a:lnTo>
                  <a:lnTo>
                    <a:pt x="653" y="1515"/>
                  </a:lnTo>
                  <a:lnTo>
                    <a:pt x="649" y="1515"/>
                  </a:lnTo>
                  <a:lnTo>
                    <a:pt x="644" y="1515"/>
                  </a:lnTo>
                  <a:lnTo>
                    <a:pt x="640" y="1520"/>
                  </a:lnTo>
                  <a:lnTo>
                    <a:pt x="631" y="1524"/>
                  </a:lnTo>
                  <a:lnTo>
                    <a:pt x="631" y="1524"/>
                  </a:lnTo>
                  <a:lnTo>
                    <a:pt x="631" y="1524"/>
                  </a:lnTo>
                  <a:lnTo>
                    <a:pt x="631" y="1524"/>
                  </a:lnTo>
                  <a:lnTo>
                    <a:pt x="631" y="1524"/>
                  </a:lnTo>
                  <a:lnTo>
                    <a:pt x="631" y="1524"/>
                  </a:lnTo>
                  <a:lnTo>
                    <a:pt x="626" y="1524"/>
                  </a:lnTo>
                  <a:lnTo>
                    <a:pt x="626" y="1524"/>
                  </a:lnTo>
                  <a:lnTo>
                    <a:pt x="622" y="1524"/>
                  </a:lnTo>
                  <a:lnTo>
                    <a:pt x="617" y="1524"/>
                  </a:lnTo>
                  <a:lnTo>
                    <a:pt x="617" y="1524"/>
                  </a:lnTo>
                  <a:lnTo>
                    <a:pt x="617" y="1524"/>
                  </a:lnTo>
                  <a:lnTo>
                    <a:pt x="622" y="1524"/>
                  </a:lnTo>
                  <a:lnTo>
                    <a:pt x="626" y="1520"/>
                  </a:lnTo>
                  <a:lnTo>
                    <a:pt x="631" y="1520"/>
                  </a:lnTo>
                  <a:lnTo>
                    <a:pt x="631" y="1520"/>
                  </a:lnTo>
                  <a:lnTo>
                    <a:pt x="631" y="1520"/>
                  </a:lnTo>
                  <a:lnTo>
                    <a:pt x="631" y="1515"/>
                  </a:lnTo>
                  <a:lnTo>
                    <a:pt x="631" y="1515"/>
                  </a:lnTo>
                  <a:lnTo>
                    <a:pt x="635" y="1515"/>
                  </a:lnTo>
                  <a:lnTo>
                    <a:pt x="640" y="1515"/>
                  </a:lnTo>
                  <a:lnTo>
                    <a:pt x="640" y="1515"/>
                  </a:lnTo>
                  <a:lnTo>
                    <a:pt x="640" y="1515"/>
                  </a:lnTo>
                  <a:lnTo>
                    <a:pt x="644" y="1515"/>
                  </a:lnTo>
                  <a:lnTo>
                    <a:pt x="644" y="1510"/>
                  </a:lnTo>
                  <a:lnTo>
                    <a:pt x="662" y="1506"/>
                  </a:lnTo>
                  <a:lnTo>
                    <a:pt x="662" y="1506"/>
                  </a:lnTo>
                  <a:lnTo>
                    <a:pt x="662" y="1501"/>
                  </a:lnTo>
                  <a:lnTo>
                    <a:pt x="662" y="1501"/>
                  </a:lnTo>
                  <a:lnTo>
                    <a:pt x="667" y="1497"/>
                  </a:lnTo>
                  <a:lnTo>
                    <a:pt x="667" y="1497"/>
                  </a:lnTo>
                  <a:lnTo>
                    <a:pt x="672" y="1497"/>
                  </a:lnTo>
                  <a:lnTo>
                    <a:pt x="681" y="1492"/>
                  </a:lnTo>
                  <a:lnTo>
                    <a:pt x="685" y="1492"/>
                  </a:lnTo>
                  <a:lnTo>
                    <a:pt x="690" y="1488"/>
                  </a:lnTo>
                  <a:lnTo>
                    <a:pt x="690" y="1488"/>
                  </a:lnTo>
                  <a:lnTo>
                    <a:pt x="694" y="1479"/>
                  </a:lnTo>
                  <a:lnTo>
                    <a:pt x="694" y="1479"/>
                  </a:lnTo>
                  <a:lnTo>
                    <a:pt x="694" y="1474"/>
                  </a:lnTo>
                  <a:lnTo>
                    <a:pt x="694" y="1470"/>
                  </a:lnTo>
                  <a:lnTo>
                    <a:pt x="699" y="1465"/>
                  </a:lnTo>
                  <a:lnTo>
                    <a:pt x="699" y="1465"/>
                  </a:lnTo>
                  <a:lnTo>
                    <a:pt x="703" y="1465"/>
                  </a:lnTo>
                  <a:lnTo>
                    <a:pt x="703" y="1461"/>
                  </a:lnTo>
                  <a:lnTo>
                    <a:pt x="703" y="1456"/>
                  </a:lnTo>
                  <a:lnTo>
                    <a:pt x="703" y="1452"/>
                  </a:lnTo>
                  <a:lnTo>
                    <a:pt x="708" y="1452"/>
                  </a:lnTo>
                  <a:lnTo>
                    <a:pt x="712" y="1447"/>
                  </a:lnTo>
                  <a:lnTo>
                    <a:pt x="717" y="1447"/>
                  </a:lnTo>
                  <a:lnTo>
                    <a:pt x="721" y="1442"/>
                  </a:lnTo>
                  <a:lnTo>
                    <a:pt x="721" y="1442"/>
                  </a:lnTo>
                  <a:lnTo>
                    <a:pt x="721" y="1442"/>
                  </a:lnTo>
                  <a:lnTo>
                    <a:pt x="721" y="1442"/>
                  </a:lnTo>
                  <a:lnTo>
                    <a:pt x="721" y="1438"/>
                  </a:lnTo>
                  <a:lnTo>
                    <a:pt x="717" y="1438"/>
                  </a:lnTo>
                  <a:lnTo>
                    <a:pt x="717" y="1438"/>
                  </a:lnTo>
                  <a:lnTo>
                    <a:pt x="721" y="1438"/>
                  </a:lnTo>
                  <a:lnTo>
                    <a:pt x="721" y="1438"/>
                  </a:lnTo>
                  <a:lnTo>
                    <a:pt x="726" y="1438"/>
                  </a:lnTo>
                  <a:lnTo>
                    <a:pt x="726" y="1438"/>
                  </a:lnTo>
                  <a:lnTo>
                    <a:pt x="726" y="1438"/>
                  </a:lnTo>
                  <a:lnTo>
                    <a:pt x="726" y="1438"/>
                  </a:lnTo>
                  <a:lnTo>
                    <a:pt x="726" y="1438"/>
                  </a:lnTo>
                  <a:lnTo>
                    <a:pt x="735" y="1452"/>
                  </a:lnTo>
                  <a:lnTo>
                    <a:pt x="735" y="1456"/>
                  </a:lnTo>
                  <a:lnTo>
                    <a:pt x="735" y="1461"/>
                  </a:lnTo>
                  <a:lnTo>
                    <a:pt x="735" y="1461"/>
                  </a:lnTo>
                  <a:lnTo>
                    <a:pt x="740" y="1465"/>
                  </a:lnTo>
                  <a:lnTo>
                    <a:pt x="740" y="1465"/>
                  </a:lnTo>
                  <a:lnTo>
                    <a:pt x="744" y="1465"/>
                  </a:lnTo>
                  <a:lnTo>
                    <a:pt x="744" y="1465"/>
                  </a:lnTo>
                  <a:lnTo>
                    <a:pt x="749" y="1465"/>
                  </a:lnTo>
                  <a:lnTo>
                    <a:pt x="749" y="1465"/>
                  </a:lnTo>
                  <a:lnTo>
                    <a:pt x="753" y="1465"/>
                  </a:lnTo>
                  <a:lnTo>
                    <a:pt x="758" y="1461"/>
                  </a:lnTo>
                  <a:lnTo>
                    <a:pt x="758" y="1461"/>
                  </a:lnTo>
                  <a:lnTo>
                    <a:pt x="758" y="1461"/>
                  </a:lnTo>
                  <a:lnTo>
                    <a:pt x="758" y="1461"/>
                  </a:lnTo>
                  <a:lnTo>
                    <a:pt x="762" y="1461"/>
                  </a:lnTo>
                  <a:lnTo>
                    <a:pt x="762" y="1461"/>
                  </a:lnTo>
                  <a:lnTo>
                    <a:pt x="762" y="1461"/>
                  </a:lnTo>
                  <a:lnTo>
                    <a:pt x="762" y="1461"/>
                  </a:lnTo>
                  <a:lnTo>
                    <a:pt x="767" y="1461"/>
                  </a:lnTo>
                  <a:lnTo>
                    <a:pt x="776" y="1461"/>
                  </a:lnTo>
                  <a:lnTo>
                    <a:pt x="776" y="1461"/>
                  </a:lnTo>
                  <a:lnTo>
                    <a:pt x="780" y="1461"/>
                  </a:lnTo>
                  <a:lnTo>
                    <a:pt x="785" y="1461"/>
                  </a:lnTo>
                  <a:lnTo>
                    <a:pt x="785" y="1461"/>
                  </a:lnTo>
                  <a:lnTo>
                    <a:pt x="789" y="1461"/>
                  </a:lnTo>
                  <a:lnTo>
                    <a:pt x="789" y="1461"/>
                  </a:lnTo>
                  <a:lnTo>
                    <a:pt x="789" y="1456"/>
                  </a:lnTo>
                  <a:lnTo>
                    <a:pt x="794" y="1456"/>
                  </a:lnTo>
                  <a:lnTo>
                    <a:pt x="799" y="1452"/>
                  </a:lnTo>
                  <a:lnTo>
                    <a:pt x="799" y="1452"/>
                  </a:lnTo>
                  <a:lnTo>
                    <a:pt x="799" y="1452"/>
                  </a:lnTo>
                  <a:lnTo>
                    <a:pt x="799" y="1442"/>
                  </a:lnTo>
                  <a:lnTo>
                    <a:pt x="799" y="1438"/>
                  </a:lnTo>
                  <a:lnTo>
                    <a:pt x="799" y="1438"/>
                  </a:lnTo>
                  <a:lnTo>
                    <a:pt x="799" y="1433"/>
                  </a:lnTo>
                  <a:lnTo>
                    <a:pt x="799" y="1433"/>
                  </a:lnTo>
                  <a:lnTo>
                    <a:pt x="794" y="1429"/>
                  </a:lnTo>
                  <a:lnTo>
                    <a:pt x="794" y="1429"/>
                  </a:lnTo>
                  <a:lnTo>
                    <a:pt x="794" y="1429"/>
                  </a:lnTo>
                  <a:lnTo>
                    <a:pt x="789" y="1424"/>
                  </a:lnTo>
                  <a:lnTo>
                    <a:pt x="794" y="1429"/>
                  </a:lnTo>
                  <a:lnTo>
                    <a:pt x="799" y="1429"/>
                  </a:lnTo>
                  <a:lnTo>
                    <a:pt x="799" y="1429"/>
                  </a:lnTo>
                  <a:lnTo>
                    <a:pt x="803" y="1429"/>
                  </a:lnTo>
                  <a:lnTo>
                    <a:pt x="803" y="1433"/>
                  </a:lnTo>
                  <a:lnTo>
                    <a:pt x="808" y="1429"/>
                  </a:lnTo>
                  <a:lnTo>
                    <a:pt x="812" y="1429"/>
                  </a:lnTo>
                  <a:lnTo>
                    <a:pt x="812" y="1424"/>
                  </a:lnTo>
                  <a:lnTo>
                    <a:pt x="817" y="1424"/>
                  </a:lnTo>
                  <a:lnTo>
                    <a:pt x="821" y="1420"/>
                  </a:lnTo>
                  <a:lnTo>
                    <a:pt x="826" y="1420"/>
                  </a:lnTo>
                  <a:lnTo>
                    <a:pt x="826" y="1420"/>
                  </a:lnTo>
                  <a:lnTo>
                    <a:pt x="830" y="1415"/>
                  </a:lnTo>
                  <a:lnTo>
                    <a:pt x="830" y="1415"/>
                  </a:lnTo>
                  <a:lnTo>
                    <a:pt x="830" y="1415"/>
                  </a:lnTo>
                  <a:lnTo>
                    <a:pt x="830" y="1415"/>
                  </a:lnTo>
                  <a:lnTo>
                    <a:pt x="835" y="1415"/>
                  </a:lnTo>
                  <a:lnTo>
                    <a:pt x="835" y="1415"/>
                  </a:lnTo>
                  <a:lnTo>
                    <a:pt x="835" y="1415"/>
                  </a:lnTo>
                  <a:lnTo>
                    <a:pt x="835" y="1415"/>
                  </a:lnTo>
                  <a:lnTo>
                    <a:pt x="839" y="1415"/>
                  </a:lnTo>
                  <a:lnTo>
                    <a:pt x="839" y="1420"/>
                  </a:lnTo>
                  <a:lnTo>
                    <a:pt x="839" y="1420"/>
                  </a:lnTo>
                  <a:lnTo>
                    <a:pt x="844" y="1420"/>
                  </a:lnTo>
                  <a:lnTo>
                    <a:pt x="844" y="1420"/>
                  </a:lnTo>
                  <a:lnTo>
                    <a:pt x="844" y="1420"/>
                  </a:lnTo>
                  <a:lnTo>
                    <a:pt x="848" y="1420"/>
                  </a:lnTo>
                  <a:lnTo>
                    <a:pt x="848" y="1420"/>
                  </a:lnTo>
                  <a:lnTo>
                    <a:pt x="853" y="1415"/>
                  </a:lnTo>
                  <a:lnTo>
                    <a:pt x="853" y="1420"/>
                  </a:lnTo>
                  <a:lnTo>
                    <a:pt x="853" y="1415"/>
                  </a:lnTo>
                  <a:lnTo>
                    <a:pt x="853" y="1415"/>
                  </a:lnTo>
                  <a:lnTo>
                    <a:pt x="853" y="1415"/>
                  </a:lnTo>
                  <a:lnTo>
                    <a:pt x="858" y="1415"/>
                  </a:lnTo>
                  <a:lnTo>
                    <a:pt x="858" y="1415"/>
                  </a:lnTo>
                  <a:lnTo>
                    <a:pt x="858" y="1415"/>
                  </a:lnTo>
                  <a:lnTo>
                    <a:pt x="858" y="1420"/>
                  </a:lnTo>
                  <a:moveTo>
                    <a:pt x="808" y="1415"/>
                  </a:moveTo>
                  <a:lnTo>
                    <a:pt x="808" y="1415"/>
                  </a:lnTo>
                  <a:lnTo>
                    <a:pt x="808" y="1415"/>
                  </a:lnTo>
                  <a:lnTo>
                    <a:pt x="808" y="1415"/>
                  </a:lnTo>
                  <a:lnTo>
                    <a:pt x="808" y="1415"/>
                  </a:lnTo>
                  <a:lnTo>
                    <a:pt x="808" y="1411"/>
                  </a:lnTo>
                  <a:lnTo>
                    <a:pt x="808" y="1411"/>
                  </a:lnTo>
                  <a:lnTo>
                    <a:pt x="808" y="1411"/>
                  </a:lnTo>
                  <a:lnTo>
                    <a:pt x="808" y="1411"/>
                  </a:lnTo>
                  <a:lnTo>
                    <a:pt x="812" y="1411"/>
                  </a:lnTo>
                  <a:lnTo>
                    <a:pt x="812" y="1415"/>
                  </a:lnTo>
                  <a:lnTo>
                    <a:pt x="812" y="1415"/>
                  </a:lnTo>
                  <a:lnTo>
                    <a:pt x="808" y="1415"/>
                  </a:lnTo>
                  <a:lnTo>
                    <a:pt x="808" y="1415"/>
                  </a:lnTo>
                  <a:moveTo>
                    <a:pt x="1415" y="1438"/>
                  </a:moveTo>
                  <a:lnTo>
                    <a:pt x="1415" y="1438"/>
                  </a:lnTo>
                  <a:lnTo>
                    <a:pt x="1415" y="1438"/>
                  </a:lnTo>
                  <a:lnTo>
                    <a:pt x="1415" y="1438"/>
                  </a:lnTo>
                  <a:lnTo>
                    <a:pt x="1415" y="1438"/>
                  </a:lnTo>
                  <a:moveTo>
                    <a:pt x="1415" y="1438"/>
                  </a:moveTo>
                  <a:lnTo>
                    <a:pt x="1415" y="1438"/>
                  </a:lnTo>
                  <a:lnTo>
                    <a:pt x="1415" y="1438"/>
                  </a:lnTo>
                  <a:lnTo>
                    <a:pt x="1415" y="1438"/>
                  </a:lnTo>
                  <a:lnTo>
                    <a:pt x="1415" y="1438"/>
                  </a:lnTo>
                  <a:lnTo>
                    <a:pt x="1415" y="1438"/>
                  </a:lnTo>
                  <a:lnTo>
                    <a:pt x="1415" y="1442"/>
                  </a:lnTo>
                  <a:lnTo>
                    <a:pt x="1411" y="1447"/>
                  </a:lnTo>
                  <a:lnTo>
                    <a:pt x="1411" y="1447"/>
                  </a:lnTo>
                  <a:lnTo>
                    <a:pt x="1411" y="1447"/>
                  </a:lnTo>
                  <a:lnTo>
                    <a:pt x="1411" y="1442"/>
                  </a:lnTo>
                  <a:lnTo>
                    <a:pt x="1411" y="1438"/>
                  </a:lnTo>
                  <a:lnTo>
                    <a:pt x="1411" y="1438"/>
                  </a:lnTo>
                  <a:lnTo>
                    <a:pt x="1411" y="1438"/>
                  </a:lnTo>
                  <a:lnTo>
                    <a:pt x="1411" y="1438"/>
                  </a:lnTo>
                  <a:lnTo>
                    <a:pt x="1415" y="1433"/>
                  </a:lnTo>
                  <a:lnTo>
                    <a:pt x="1415" y="1438"/>
                  </a:lnTo>
                  <a:lnTo>
                    <a:pt x="1415" y="1438"/>
                  </a:lnTo>
                  <a:moveTo>
                    <a:pt x="880" y="1402"/>
                  </a:moveTo>
                  <a:lnTo>
                    <a:pt x="880" y="1402"/>
                  </a:lnTo>
                  <a:lnTo>
                    <a:pt x="880" y="1406"/>
                  </a:lnTo>
                  <a:lnTo>
                    <a:pt x="880" y="1411"/>
                  </a:lnTo>
                  <a:lnTo>
                    <a:pt x="876" y="1411"/>
                  </a:lnTo>
                  <a:lnTo>
                    <a:pt x="876" y="1411"/>
                  </a:lnTo>
                  <a:lnTo>
                    <a:pt x="876" y="1411"/>
                  </a:lnTo>
                  <a:lnTo>
                    <a:pt x="876" y="1411"/>
                  </a:lnTo>
                  <a:lnTo>
                    <a:pt x="876" y="1406"/>
                  </a:lnTo>
                  <a:lnTo>
                    <a:pt x="876" y="1406"/>
                  </a:lnTo>
                  <a:lnTo>
                    <a:pt x="876" y="1406"/>
                  </a:lnTo>
                  <a:lnTo>
                    <a:pt x="876" y="1406"/>
                  </a:lnTo>
                  <a:lnTo>
                    <a:pt x="871" y="1406"/>
                  </a:lnTo>
                  <a:lnTo>
                    <a:pt x="871" y="1406"/>
                  </a:lnTo>
                  <a:lnTo>
                    <a:pt x="871" y="1411"/>
                  </a:lnTo>
                  <a:lnTo>
                    <a:pt x="871" y="1411"/>
                  </a:lnTo>
                  <a:lnTo>
                    <a:pt x="867" y="1411"/>
                  </a:lnTo>
                  <a:lnTo>
                    <a:pt x="867" y="1406"/>
                  </a:lnTo>
                  <a:lnTo>
                    <a:pt x="867" y="1406"/>
                  </a:lnTo>
                  <a:lnTo>
                    <a:pt x="867" y="1406"/>
                  </a:lnTo>
                  <a:lnTo>
                    <a:pt x="862" y="1406"/>
                  </a:lnTo>
                  <a:lnTo>
                    <a:pt x="862" y="1406"/>
                  </a:lnTo>
                  <a:lnTo>
                    <a:pt x="858" y="1406"/>
                  </a:lnTo>
                  <a:lnTo>
                    <a:pt x="858" y="1402"/>
                  </a:lnTo>
                  <a:lnTo>
                    <a:pt x="858" y="1402"/>
                  </a:lnTo>
                  <a:lnTo>
                    <a:pt x="858" y="1402"/>
                  </a:lnTo>
                  <a:lnTo>
                    <a:pt x="858" y="1402"/>
                  </a:lnTo>
                  <a:lnTo>
                    <a:pt x="862" y="1397"/>
                  </a:lnTo>
                  <a:lnTo>
                    <a:pt x="862" y="1402"/>
                  </a:lnTo>
                  <a:lnTo>
                    <a:pt x="867" y="1397"/>
                  </a:lnTo>
                  <a:lnTo>
                    <a:pt x="871" y="1397"/>
                  </a:lnTo>
                  <a:lnTo>
                    <a:pt x="871" y="1397"/>
                  </a:lnTo>
                  <a:lnTo>
                    <a:pt x="876" y="1397"/>
                  </a:lnTo>
                  <a:lnTo>
                    <a:pt x="880" y="1397"/>
                  </a:lnTo>
                  <a:lnTo>
                    <a:pt x="880" y="1397"/>
                  </a:lnTo>
                  <a:lnTo>
                    <a:pt x="880" y="1397"/>
                  </a:lnTo>
                  <a:lnTo>
                    <a:pt x="880" y="1397"/>
                  </a:lnTo>
                  <a:lnTo>
                    <a:pt x="880" y="1397"/>
                  </a:lnTo>
                  <a:lnTo>
                    <a:pt x="880" y="1402"/>
                  </a:lnTo>
                  <a:moveTo>
                    <a:pt x="939" y="1438"/>
                  </a:moveTo>
                  <a:lnTo>
                    <a:pt x="939" y="1438"/>
                  </a:lnTo>
                  <a:lnTo>
                    <a:pt x="939" y="1438"/>
                  </a:lnTo>
                  <a:lnTo>
                    <a:pt x="935" y="1438"/>
                  </a:lnTo>
                  <a:lnTo>
                    <a:pt x="935" y="1438"/>
                  </a:lnTo>
                  <a:lnTo>
                    <a:pt x="930" y="1442"/>
                  </a:lnTo>
                  <a:lnTo>
                    <a:pt x="930" y="1442"/>
                  </a:lnTo>
                  <a:lnTo>
                    <a:pt x="930" y="1442"/>
                  </a:lnTo>
                  <a:lnTo>
                    <a:pt x="926" y="1442"/>
                  </a:lnTo>
                  <a:lnTo>
                    <a:pt x="921" y="1442"/>
                  </a:lnTo>
                  <a:lnTo>
                    <a:pt x="916" y="1442"/>
                  </a:lnTo>
                  <a:lnTo>
                    <a:pt x="916" y="1438"/>
                  </a:lnTo>
                  <a:lnTo>
                    <a:pt x="916" y="1438"/>
                  </a:lnTo>
                  <a:lnTo>
                    <a:pt x="912" y="1438"/>
                  </a:lnTo>
                  <a:lnTo>
                    <a:pt x="912" y="1433"/>
                  </a:lnTo>
                  <a:lnTo>
                    <a:pt x="912" y="1429"/>
                  </a:lnTo>
                  <a:lnTo>
                    <a:pt x="921" y="1424"/>
                  </a:lnTo>
                  <a:lnTo>
                    <a:pt x="930" y="1411"/>
                  </a:lnTo>
                  <a:lnTo>
                    <a:pt x="930" y="1411"/>
                  </a:lnTo>
                  <a:lnTo>
                    <a:pt x="930" y="1411"/>
                  </a:lnTo>
                  <a:lnTo>
                    <a:pt x="935" y="1411"/>
                  </a:lnTo>
                  <a:lnTo>
                    <a:pt x="935" y="1411"/>
                  </a:lnTo>
                  <a:lnTo>
                    <a:pt x="935" y="1406"/>
                  </a:lnTo>
                  <a:lnTo>
                    <a:pt x="935" y="1406"/>
                  </a:lnTo>
                  <a:lnTo>
                    <a:pt x="939" y="1406"/>
                  </a:lnTo>
                  <a:lnTo>
                    <a:pt x="939" y="1402"/>
                  </a:lnTo>
                  <a:lnTo>
                    <a:pt x="944" y="1402"/>
                  </a:lnTo>
                  <a:lnTo>
                    <a:pt x="948" y="1397"/>
                  </a:lnTo>
                  <a:lnTo>
                    <a:pt x="948" y="1397"/>
                  </a:lnTo>
                  <a:lnTo>
                    <a:pt x="953" y="1397"/>
                  </a:lnTo>
                  <a:lnTo>
                    <a:pt x="953" y="1397"/>
                  </a:lnTo>
                  <a:lnTo>
                    <a:pt x="953" y="1397"/>
                  </a:lnTo>
                  <a:lnTo>
                    <a:pt x="953" y="1402"/>
                  </a:lnTo>
                  <a:lnTo>
                    <a:pt x="948" y="1402"/>
                  </a:lnTo>
                  <a:lnTo>
                    <a:pt x="948" y="1402"/>
                  </a:lnTo>
                  <a:lnTo>
                    <a:pt x="948" y="1406"/>
                  </a:lnTo>
                  <a:lnTo>
                    <a:pt x="939" y="1415"/>
                  </a:lnTo>
                  <a:lnTo>
                    <a:pt x="939" y="1420"/>
                  </a:lnTo>
                  <a:lnTo>
                    <a:pt x="939" y="1420"/>
                  </a:lnTo>
                  <a:lnTo>
                    <a:pt x="939" y="1424"/>
                  </a:lnTo>
                  <a:lnTo>
                    <a:pt x="939" y="1424"/>
                  </a:lnTo>
                  <a:lnTo>
                    <a:pt x="939" y="1424"/>
                  </a:lnTo>
                  <a:lnTo>
                    <a:pt x="939" y="1429"/>
                  </a:lnTo>
                  <a:lnTo>
                    <a:pt x="939" y="1429"/>
                  </a:lnTo>
                  <a:lnTo>
                    <a:pt x="944" y="1433"/>
                  </a:lnTo>
                  <a:lnTo>
                    <a:pt x="944" y="1433"/>
                  </a:lnTo>
                  <a:lnTo>
                    <a:pt x="944" y="1438"/>
                  </a:lnTo>
                  <a:lnTo>
                    <a:pt x="939" y="1438"/>
                  </a:lnTo>
                  <a:moveTo>
                    <a:pt x="363" y="1329"/>
                  </a:moveTo>
                  <a:lnTo>
                    <a:pt x="363" y="1329"/>
                  </a:lnTo>
                  <a:lnTo>
                    <a:pt x="359" y="1329"/>
                  </a:lnTo>
                  <a:lnTo>
                    <a:pt x="359" y="1334"/>
                  </a:lnTo>
                  <a:lnTo>
                    <a:pt x="359" y="1334"/>
                  </a:lnTo>
                  <a:lnTo>
                    <a:pt x="359" y="1329"/>
                  </a:lnTo>
                  <a:lnTo>
                    <a:pt x="359" y="1329"/>
                  </a:lnTo>
                  <a:lnTo>
                    <a:pt x="354" y="1329"/>
                  </a:lnTo>
                  <a:lnTo>
                    <a:pt x="359" y="1334"/>
                  </a:lnTo>
                  <a:lnTo>
                    <a:pt x="359" y="1334"/>
                  </a:lnTo>
                  <a:lnTo>
                    <a:pt x="359" y="1334"/>
                  </a:lnTo>
                  <a:lnTo>
                    <a:pt x="359" y="1338"/>
                  </a:lnTo>
                  <a:lnTo>
                    <a:pt x="359" y="1338"/>
                  </a:lnTo>
                  <a:lnTo>
                    <a:pt x="359" y="1343"/>
                  </a:lnTo>
                  <a:lnTo>
                    <a:pt x="354" y="1343"/>
                  </a:lnTo>
                  <a:lnTo>
                    <a:pt x="349" y="1352"/>
                  </a:lnTo>
                  <a:lnTo>
                    <a:pt x="345" y="1352"/>
                  </a:lnTo>
                  <a:lnTo>
                    <a:pt x="345" y="1356"/>
                  </a:lnTo>
                  <a:lnTo>
                    <a:pt x="345" y="1356"/>
                  </a:lnTo>
                  <a:lnTo>
                    <a:pt x="345" y="1356"/>
                  </a:lnTo>
                  <a:lnTo>
                    <a:pt x="345" y="1356"/>
                  </a:lnTo>
                  <a:lnTo>
                    <a:pt x="349" y="1356"/>
                  </a:lnTo>
                  <a:lnTo>
                    <a:pt x="345" y="1361"/>
                  </a:lnTo>
                  <a:lnTo>
                    <a:pt x="345" y="1361"/>
                  </a:lnTo>
                  <a:lnTo>
                    <a:pt x="345" y="1361"/>
                  </a:lnTo>
                  <a:lnTo>
                    <a:pt x="345" y="1361"/>
                  </a:lnTo>
                  <a:lnTo>
                    <a:pt x="345" y="1365"/>
                  </a:lnTo>
                  <a:lnTo>
                    <a:pt x="345" y="1365"/>
                  </a:lnTo>
                  <a:lnTo>
                    <a:pt x="345" y="1365"/>
                  </a:lnTo>
                  <a:lnTo>
                    <a:pt x="345" y="1365"/>
                  </a:lnTo>
                  <a:lnTo>
                    <a:pt x="340" y="1370"/>
                  </a:lnTo>
                  <a:lnTo>
                    <a:pt x="340" y="1370"/>
                  </a:lnTo>
                  <a:lnTo>
                    <a:pt x="336" y="1370"/>
                  </a:lnTo>
                  <a:lnTo>
                    <a:pt x="336" y="1365"/>
                  </a:lnTo>
                  <a:lnTo>
                    <a:pt x="340" y="1365"/>
                  </a:lnTo>
                  <a:lnTo>
                    <a:pt x="340" y="1365"/>
                  </a:lnTo>
                  <a:lnTo>
                    <a:pt x="340" y="1361"/>
                  </a:lnTo>
                  <a:lnTo>
                    <a:pt x="336" y="1365"/>
                  </a:lnTo>
                  <a:lnTo>
                    <a:pt x="336" y="1361"/>
                  </a:lnTo>
                  <a:lnTo>
                    <a:pt x="336" y="1361"/>
                  </a:lnTo>
                  <a:lnTo>
                    <a:pt x="336" y="1361"/>
                  </a:lnTo>
                  <a:lnTo>
                    <a:pt x="340" y="1356"/>
                  </a:lnTo>
                  <a:lnTo>
                    <a:pt x="336" y="1356"/>
                  </a:lnTo>
                  <a:lnTo>
                    <a:pt x="336" y="1361"/>
                  </a:lnTo>
                  <a:lnTo>
                    <a:pt x="336" y="1361"/>
                  </a:lnTo>
                  <a:lnTo>
                    <a:pt x="336" y="1361"/>
                  </a:lnTo>
                  <a:lnTo>
                    <a:pt x="331" y="1361"/>
                  </a:lnTo>
                  <a:lnTo>
                    <a:pt x="331" y="1361"/>
                  </a:lnTo>
                  <a:lnTo>
                    <a:pt x="331" y="1361"/>
                  </a:lnTo>
                  <a:lnTo>
                    <a:pt x="331" y="1361"/>
                  </a:lnTo>
                  <a:lnTo>
                    <a:pt x="331" y="1361"/>
                  </a:lnTo>
                  <a:lnTo>
                    <a:pt x="331" y="1361"/>
                  </a:lnTo>
                  <a:lnTo>
                    <a:pt x="336" y="1352"/>
                  </a:lnTo>
                  <a:lnTo>
                    <a:pt x="336" y="1352"/>
                  </a:lnTo>
                  <a:lnTo>
                    <a:pt x="336" y="1352"/>
                  </a:lnTo>
                  <a:lnTo>
                    <a:pt x="336" y="1352"/>
                  </a:lnTo>
                  <a:lnTo>
                    <a:pt x="336" y="1352"/>
                  </a:lnTo>
                  <a:lnTo>
                    <a:pt x="336" y="1352"/>
                  </a:lnTo>
                  <a:lnTo>
                    <a:pt x="340" y="1347"/>
                  </a:lnTo>
                  <a:lnTo>
                    <a:pt x="340" y="1347"/>
                  </a:lnTo>
                  <a:lnTo>
                    <a:pt x="336" y="1347"/>
                  </a:lnTo>
                  <a:lnTo>
                    <a:pt x="336" y="1347"/>
                  </a:lnTo>
                  <a:lnTo>
                    <a:pt x="336" y="1347"/>
                  </a:lnTo>
                  <a:lnTo>
                    <a:pt x="336" y="1343"/>
                  </a:lnTo>
                  <a:lnTo>
                    <a:pt x="336" y="1343"/>
                  </a:lnTo>
                  <a:lnTo>
                    <a:pt x="340" y="1338"/>
                  </a:lnTo>
                  <a:lnTo>
                    <a:pt x="340" y="1338"/>
                  </a:lnTo>
                  <a:lnTo>
                    <a:pt x="340" y="1338"/>
                  </a:lnTo>
                  <a:lnTo>
                    <a:pt x="340" y="1334"/>
                  </a:lnTo>
                  <a:lnTo>
                    <a:pt x="340" y="1334"/>
                  </a:lnTo>
                  <a:lnTo>
                    <a:pt x="340" y="1334"/>
                  </a:lnTo>
                  <a:lnTo>
                    <a:pt x="340" y="1329"/>
                  </a:lnTo>
                  <a:lnTo>
                    <a:pt x="340" y="1329"/>
                  </a:lnTo>
                  <a:lnTo>
                    <a:pt x="345" y="1329"/>
                  </a:lnTo>
                  <a:lnTo>
                    <a:pt x="345" y="1325"/>
                  </a:lnTo>
                  <a:lnTo>
                    <a:pt x="349" y="1329"/>
                  </a:lnTo>
                  <a:lnTo>
                    <a:pt x="349" y="1325"/>
                  </a:lnTo>
                  <a:lnTo>
                    <a:pt x="354" y="1325"/>
                  </a:lnTo>
                  <a:lnTo>
                    <a:pt x="354" y="1320"/>
                  </a:lnTo>
                  <a:lnTo>
                    <a:pt x="354" y="1320"/>
                  </a:lnTo>
                  <a:lnTo>
                    <a:pt x="354" y="1320"/>
                  </a:lnTo>
                  <a:lnTo>
                    <a:pt x="359" y="1320"/>
                  </a:lnTo>
                  <a:lnTo>
                    <a:pt x="359" y="1320"/>
                  </a:lnTo>
                  <a:lnTo>
                    <a:pt x="359" y="1320"/>
                  </a:lnTo>
                  <a:lnTo>
                    <a:pt x="359" y="1320"/>
                  </a:lnTo>
                  <a:lnTo>
                    <a:pt x="359" y="1325"/>
                  </a:lnTo>
                  <a:lnTo>
                    <a:pt x="363" y="1325"/>
                  </a:lnTo>
                  <a:lnTo>
                    <a:pt x="363" y="1329"/>
                  </a:lnTo>
                  <a:moveTo>
                    <a:pt x="1429" y="1402"/>
                  </a:moveTo>
                  <a:lnTo>
                    <a:pt x="1429" y="1402"/>
                  </a:lnTo>
                  <a:lnTo>
                    <a:pt x="1429" y="1402"/>
                  </a:lnTo>
                  <a:lnTo>
                    <a:pt x="1429" y="1402"/>
                  </a:lnTo>
                  <a:lnTo>
                    <a:pt x="1425" y="1402"/>
                  </a:lnTo>
                  <a:lnTo>
                    <a:pt x="1420" y="1397"/>
                  </a:lnTo>
                  <a:lnTo>
                    <a:pt x="1420" y="1393"/>
                  </a:lnTo>
                  <a:lnTo>
                    <a:pt x="1425" y="1388"/>
                  </a:lnTo>
                  <a:lnTo>
                    <a:pt x="1425" y="1388"/>
                  </a:lnTo>
                  <a:lnTo>
                    <a:pt x="1429" y="1388"/>
                  </a:lnTo>
                  <a:lnTo>
                    <a:pt x="1429" y="1393"/>
                  </a:lnTo>
                  <a:lnTo>
                    <a:pt x="1429" y="1393"/>
                  </a:lnTo>
                  <a:lnTo>
                    <a:pt x="1429" y="1397"/>
                  </a:lnTo>
                  <a:lnTo>
                    <a:pt x="1434" y="1397"/>
                  </a:lnTo>
                  <a:lnTo>
                    <a:pt x="1434" y="1402"/>
                  </a:lnTo>
                  <a:lnTo>
                    <a:pt x="1429" y="1402"/>
                  </a:lnTo>
                  <a:moveTo>
                    <a:pt x="753" y="1202"/>
                  </a:moveTo>
                  <a:lnTo>
                    <a:pt x="753" y="1202"/>
                  </a:lnTo>
                  <a:lnTo>
                    <a:pt x="758" y="1202"/>
                  </a:lnTo>
                  <a:lnTo>
                    <a:pt x="753" y="1202"/>
                  </a:lnTo>
                  <a:lnTo>
                    <a:pt x="749" y="1202"/>
                  </a:lnTo>
                  <a:lnTo>
                    <a:pt x="749" y="1202"/>
                  </a:lnTo>
                  <a:lnTo>
                    <a:pt x="749" y="1202"/>
                  </a:lnTo>
                  <a:lnTo>
                    <a:pt x="749" y="1198"/>
                  </a:lnTo>
                  <a:lnTo>
                    <a:pt x="749" y="1198"/>
                  </a:lnTo>
                  <a:lnTo>
                    <a:pt x="749" y="1198"/>
                  </a:lnTo>
                  <a:lnTo>
                    <a:pt x="753" y="1198"/>
                  </a:lnTo>
                  <a:lnTo>
                    <a:pt x="753" y="1202"/>
                  </a:lnTo>
                  <a:moveTo>
                    <a:pt x="762" y="1188"/>
                  </a:moveTo>
                  <a:lnTo>
                    <a:pt x="762" y="1188"/>
                  </a:lnTo>
                  <a:lnTo>
                    <a:pt x="762" y="1188"/>
                  </a:lnTo>
                  <a:lnTo>
                    <a:pt x="762" y="1193"/>
                  </a:lnTo>
                  <a:lnTo>
                    <a:pt x="758" y="1198"/>
                  </a:lnTo>
                  <a:lnTo>
                    <a:pt x="758" y="1198"/>
                  </a:lnTo>
                  <a:lnTo>
                    <a:pt x="758" y="1193"/>
                  </a:lnTo>
                  <a:lnTo>
                    <a:pt x="758" y="1193"/>
                  </a:lnTo>
                  <a:lnTo>
                    <a:pt x="758" y="1188"/>
                  </a:lnTo>
                  <a:lnTo>
                    <a:pt x="762" y="1188"/>
                  </a:lnTo>
                  <a:moveTo>
                    <a:pt x="762" y="1188"/>
                  </a:moveTo>
                  <a:lnTo>
                    <a:pt x="762" y="1188"/>
                  </a:lnTo>
                  <a:lnTo>
                    <a:pt x="758" y="1188"/>
                  </a:lnTo>
                  <a:lnTo>
                    <a:pt x="758" y="1184"/>
                  </a:lnTo>
                  <a:lnTo>
                    <a:pt x="758" y="1184"/>
                  </a:lnTo>
                  <a:lnTo>
                    <a:pt x="762" y="1188"/>
                  </a:lnTo>
                  <a:moveTo>
                    <a:pt x="758" y="1184"/>
                  </a:moveTo>
                  <a:lnTo>
                    <a:pt x="758" y="1184"/>
                  </a:lnTo>
                  <a:lnTo>
                    <a:pt x="758" y="1188"/>
                  </a:lnTo>
                  <a:lnTo>
                    <a:pt x="758" y="1188"/>
                  </a:lnTo>
                  <a:lnTo>
                    <a:pt x="753" y="1188"/>
                  </a:lnTo>
                  <a:lnTo>
                    <a:pt x="753" y="1188"/>
                  </a:lnTo>
                  <a:lnTo>
                    <a:pt x="753" y="1193"/>
                  </a:lnTo>
                  <a:lnTo>
                    <a:pt x="753" y="1193"/>
                  </a:lnTo>
                  <a:lnTo>
                    <a:pt x="753" y="1193"/>
                  </a:lnTo>
                  <a:lnTo>
                    <a:pt x="753" y="1193"/>
                  </a:lnTo>
                  <a:lnTo>
                    <a:pt x="753" y="1193"/>
                  </a:lnTo>
                  <a:lnTo>
                    <a:pt x="749" y="1193"/>
                  </a:lnTo>
                  <a:lnTo>
                    <a:pt x="749" y="1193"/>
                  </a:lnTo>
                  <a:lnTo>
                    <a:pt x="749" y="1193"/>
                  </a:lnTo>
                  <a:lnTo>
                    <a:pt x="749" y="1193"/>
                  </a:lnTo>
                  <a:lnTo>
                    <a:pt x="749" y="1188"/>
                  </a:lnTo>
                  <a:lnTo>
                    <a:pt x="749" y="1188"/>
                  </a:lnTo>
                  <a:lnTo>
                    <a:pt x="749" y="1188"/>
                  </a:lnTo>
                  <a:lnTo>
                    <a:pt x="749" y="1188"/>
                  </a:lnTo>
                  <a:lnTo>
                    <a:pt x="749" y="1193"/>
                  </a:lnTo>
                  <a:lnTo>
                    <a:pt x="749" y="1193"/>
                  </a:lnTo>
                  <a:lnTo>
                    <a:pt x="749" y="1193"/>
                  </a:lnTo>
                  <a:lnTo>
                    <a:pt x="744" y="1193"/>
                  </a:lnTo>
                  <a:lnTo>
                    <a:pt x="744" y="1193"/>
                  </a:lnTo>
                  <a:lnTo>
                    <a:pt x="744" y="1193"/>
                  </a:lnTo>
                  <a:lnTo>
                    <a:pt x="744" y="1188"/>
                  </a:lnTo>
                  <a:lnTo>
                    <a:pt x="749" y="1184"/>
                  </a:lnTo>
                  <a:lnTo>
                    <a:pt x="753" y="1184"/>
                  </a:lnTo>
                  <a:lnTo>
                    <a:pt x="753" y="1184"/>
                  </a:lnTo>
                  <a:lnTo>
                    <a:pt x="758" y="1184"/>
                  </a:lnTo>
                  <a:lnTo>
                    <a:pt x="758" y="1184"/>
                  </a:lnTo>
                  <a:lnTo>
                    <a:pt x="758" y="1184"/>
                  </a:lnTo>
                  <a:moveTo>
                    <a:pt x="789" y="1179"/>
                  </a:moveTo>
                  <a:lnTo>
                    <a:pt x="789" y="1179"/>
                  </a:lnTo>
                  <a:lnTo>
                    <a:pt x="789" y="1179"/>
                  </a:lnTo>
                  <a:lnTo>
                    <a:pt x="785" y="1179"/>
                  </a:lnTo>
                  <a:lnTo>
                    <a:pt x="785" y="1179"/>
                  </a:lnTo>
                  <a:lnTo>
                    <a:pt x="785" y="1179"/>
                  </a:lnTo>
                  <a:lnTo>
                    <a:pt x="785" y="1179"/>
                  </a:lnTo>
                  <a:lnTo>
                    <a:pt x="785" y="1179"/>
                  </a:lnTo>
                  <a:lnTo>
                    <a:pt x="785" y="1179"/>
                  </a:lnTo>
                  <a:lnTo>
                    <a:pt x="785" y="1179"/>
                  </a:lnTo>
                  <a:lnTo>
                    <a:pt x="785" y="1184"/>
                  </a:lnTo>
                  <a:lnTo>
                    <a:pt x="785" y="1184"/>
                  </a:lnTo>
                  <a:lnTo>
                    <a:pt x="780" y="1184"/>
                  </a:lnTo>
                  <a:lnTo>
                    <a:pt x="780" y="1184"/>
                  </a:lnTo>
                  <a:lnTo>
                    <a:pt x="776" y="1179"/>
                  </a:lnTo>
                  <a:lnTo>
                    <a:pt x="776" y="1179"/>
                  </a:lnTo>
                  <a:lnTo>
                    <a:pt x="771" y="1175"/>
                  </a:lnTo>
                  <a:lnTo>
                    <a:pt x="771" y="1175"/>
                  </a:lnTo>
                  <a:lnTo>
                    <a:pt x="771" y="1175"/>
                  </a:lnTo>
                  <a:lnTo>
                    <a:pt x="771" y="1166"/>
                  </a:lnTo>
                  <a:lnTo>
                    <a:pt x="771" y="1166"/>
                  </a:lnTo>
                  <a:lnTo>
                    <a:pt x="780" y="1161"/>
                  </a:lnTo>
                  <a:lnTo>
                    <a:pt x="780" y="1161"/>
                  </a:lnTo>
                  <a:lnTo>
                    <a:pt x="780" y="1161"/>
                  </a:lnTo>
                  <a:lnTo>
                    <a:pt x="785" y="1161"/>
                  </a:lnTo>
                  <a:lnTo>
                    <a:pt x="785" y="1161"/>
                  </a:lnTo>
                  <a:lnTo>
                    <a:pt x="785" y="1161"/>
                  </a:lnTo>
                  <a:lnTo>
                    <a:pt x="785" y="1166"/>
                  </a:lnTo>
                  <a:lnTo>
                    <a:pt x="785" y="1166"/>
                  </a:lnTo>
                  <a:lnTo>
                    <a:pt x="785" y="1166"/>
                  </a:lnTo>
                  <a:lnTo>
                    <a:pt x="785" y="1166"/>
                  </a:lnTo>
                  <a:lnTo>
                    <a:pt x="789" y="1166"/>
                  </a:lnTo>
                  <a:lnTo>
                    <a:pt x="789" y="1166"/>
                  </a:lnTo>
                  <a:lnTo>
                    <a:pt x="789" y="1170"/>
                  </a:lnTo>
                  <a:lnTo>
                    <a:pt x="789" y="1170"/>
                  </a:lnTo>
                  <a:lnTo>
                    <a:pt x="789" y="1170"/>
                  </a:lnTo>
                  <a:lnTo>
                    <a:pt x="789" y="1179"/>
                  </a:lnTo>
                  <a:moveTo>
                    <a:pt x="1180" y="1084"/>
                  </a:moveTo>
                  <a:lnTo>
                    <a:pt x="1180" y="1084"/>
                  </a:lnTo>
                  <a:lnTo>
                    <a:pt x="1180" y="1084"/>
                  </a:lnTo>
                  <a:lnTo>
                    <a:pt x="1180" y="1084"/>
                  </a:lnTo>
                  <a:lnTo>
                    <a:pt x="1180" y="1084"/>
                  </a:lnTo>
                  <a:lnTo>
                    <a:pt x="1180" y="1084"/>
                  </a:lnTo>
                  <a:lnTo>
                    <a:pt x="1175" y="1084"/>
                  </a:lnTo>
                  <a:lnTo>
                    <a:pt x="1175" y="1089"/>
                  </a:lnTo>
                  <a:lnTo>
                    <a:pt x="1171" y="1089"/>
                  </a:lnTo>
                  <a:lnTo>
                    <a:pt x="1171" y="1089"/>
                  </a:lnTo>
                  <a:lnTo>
                    <a:pt x="1171" y="1089"/>
                  </a:lnTo>
                  <a:lnTo>
                    <a:pt x="1171" y="1089"/>
                  </a:lnTo>
                  <a:lnTo>
                    <a:pt x="1171" y="1089"/>
                  </a:lnTo>
                  <a:lnTo>
                    <a:pt x="1166" y="1084"/>
                  </a:lnTo>
                  <a:lnTo>
                    <a:pt x="1166" y="1084"/>
                  </a:lnTo>
                  <a:lnTo>
                    <a:pt x="1166" y="1080"/>
                  </a:lnTo>
                  <a:lnTo>
                    <a:pt x="1166" y="1080"/>
                  </a:lnTo>
                  <a:lnTo>
                    <a:pt x="1166" y="1084"/>
                  </a:lnTo>
                  <a:lnTo>
                    <a:pt x="1166" y="1084"/>
                  </a:lnTo>
                  <a:lnTo>
                    <a:pt x="1171" y="1084"/>
                  </a:lnTo>
                  <a:lnTo>
                    <a:pt x="1171" y="1084"/>
                  </a:lnTo>
                  <a:lnTo>
                    <a:pt x="1171" y="1084"/>
                  </a:lnTo>
                  <a:lnTo>
                    <a:pt x="1171" y="1080"/>
                  </a:lnTo>
                  <a:lnTo>
                    <a:pt x="1171" y="1080"/>
                  </a:lnTo>
                  <a:lnTo>
                    <a:pt x="1175" y="1080"/>
                  </a:lnTo>
                  <a:lnTo>
                    <a:pt x="1175" y="1080"/>
                  </a:lnTo>
                  <a:lnTo>
                    <a:pt x="1175" y="1084"/>
                  </a:lnTo>
                  <a:lnTo>
                    <a:pt x="1175" y="1084"/>
                  </a:lnTo>
                  <a:lnTo>
                    <a:pt x="1175" y="1084"/>
                  </a:lnTo>
                  <a:lnTo>
                    <a:pt x="1180" y="1084"/>
                  </a:lnTo>
                  <a:lnTo>
                    <a:pt x="1180" y="1080"/>
                  </a:lnTo>
                  <a:lnTo>
                    <a:pt x="1180" y="1080"/>
                  </a:lnTo>
                  <a:lnTo>
                    <a:pt x="1180" y="1080"/>
                  </a:lnTo>
                  <a:lnTo>
                    <a:pt x="1180" y="1084"/>
                  </a:lnTo>
                  <a:moveTo>
                    <a:pt x="1329" y="971"/>
                  </a:moveTo>
                  <a:lnTo>
                    <a:pt x="1329" y="971"/>
                  </a:lnTo>
                  <a:lnTo>
                    <a:pt x="1329" y="971"/>
                  </a:lnTo>
                  <a:lnTo>
                    <a:pt x="1329" y="971"/>
                  </a:lnTo>
                  <a:lnTo>
                    <a:pt x="1329" y="966"/>
                  </a:lnTo>
                  <a:lnTo>
                    <a:pt x="1334" y="971"/>
                  </a:lnTo>
                  <a:lnTo>
                    <a:pt x="1338" y="966"/>
                  </a:lnTo>
                  <a:lnTo>
                    <a:pt x="1343" y="966"/>
                  </a:lnTo>
                  <a:lnTo>
                    <a:pt x="1343" y="971"/>
                  </a:lnTo>
                  <a:lnTo>
                    <a:pt x="1343" y="975"/>
                  </a:lnTo>
                  <a:lnTo>
                    <a:pt x="1338" y="980"/>
                  </a:lnTo>
                  <a:lnTo>
                    <a:pt x="1334" y="984"/>
                  </a:lnTo>
                  <a:lnTo>
                    <a:pt x="1334" y="989"/>
                  </a:lnTo>
                  <a:lnTo>
                    <a:pt x="1334" y="989"/>
                  </a:lnTo>
                  <a:lnTo>
                    <a:pt x="1320" y="998"/>
                  </a:lnTo>
                  <a:lnTo>
                    <a:pt x="1311" y="1003"/>
                  </a:lnTo>
                  <a:lnTo>
                    <a:pt x="1307" y="1003"/>
                  </a:lnTo>
                  <a:lnTo>
                    <a:pt x="1307" y="1003"/>
                  </a:lnTo>
                  <a:lnTo>
                    <a:pt x="1307" y="1003"/>
                  </a:lnTo>
                  <a:lnTo>
                    <a:pt x="1307" y="1003"/>
                  </a:lnTo>
                  <a:lnTo>
                    <a:pt x="1307" y="998"/>
                  </a:lnTo>
                  <a:lnTo>
                    <a:pt x="1307" y="998"/>
                  </a:lnTo>
                  <a:lnTo>
                    <a:pt x="1307" y="998"/>
                  </a:lnTo>
                  <a:lnTo>
                    <a:pt x="1311" y="998"/>
                  </a:lnTo>
                  <a:lnTo>
                    <a:pt x="1311" y="998"/>
                  </a:lnTo>
                  <a:lnTo>
                    <a:pt x="1311" y="993"/>
                  </a:lnTo>
                  <a:lnTo>
                    <a:pt x="1311" y="989"/>
                  </a:lnTo>
                  <a:lnTo>
                    <a:pt x="1316" y="989"/>
                  </a:lnTo>
                  <a:lnTo>
                    <a:pt x="1316" y="984"/>
                  </a:lnTo>
                  <a:lnTo>
                    <a:pt x="1320" y="980"/>
                  </a:lnTo>
                  <a:lnTo>
                    <a:pt x="1316" y="975"/>
                  </a:lnTo>
                  <a:lnTo>
                    <a:pt x="1307" y="980"/>
                  </a:lnTo>
                  <a:lnTo>
                    <a:pt x="1307" y="975"/>
                  </a:lnTo>
                  <a:lnTo>
                    <a:pt x="1307" y="971"/>
                  </a:lnTo>
                  <a:lnTo>
                    <a:pt x="1307" y="971"/>
                  </a:lnTo>
                  <a:lnTo>
                    <a:pt x="1307" y="966"/>
                  </a:lnTo>
                  <a:lnTo>
                    <a:pt x="1311" y="966"/>
                  </a:lnTo>
                  <a:lnTo>
                    <a:pt x="1316" y="957"/>
                  </a:lnTo>
                  <a:lnTo>
                    <a:pt x="1316" y="957"/>
                  </a:lnTo>
                  <a:lnTo>
                    <a:pt x="1316" y="953"/>
                  </a:lnTo>
                  <a:lnTo>
                    <a:pt x="1320" y="953"/>
                  </a:lnTo>
                  <a:lnTo>
                    <a:pt x="1320" y="953"/>
                  </a:lnTo>
                  <a:lnTo>
                    <a:pt x="1325" y="948"/>
                  </a:lnTo>
                  <a:lnTo>
                    <a:pt x="1329" y="944"/>
                  </a:lnTo>
                  <a:lnTo>
                    <a:pt x="1334" y="939"/>
                  </a:lnTo>
                  <a:lnTo>
                    <a:pt x="1334" y="934"/>
                  </a:lnTo>
                  <a:lnTo>
                    <a:pt x="1334" y="934"/>
                  </a:lnTo>
                  <a:lnTo>
                    <a:pt x="1338" y="934"/>
                  </a:lnTo>
                  <a:lnTo>
                    <a:pt x="1338" y="934"/>
                  </a:lnTo>
                  <a:lnTo>
                    <a:pt x="1338" y="939"/>
                  </a:lnTo>
                  <a:lnTo>
                    <a:pt x="1334" y="948"/>
                  </a:lnTo>
                  <a:lnTo>
                    <a:pt x="1334" y="953"/>
                  </a:lnTo>
                  <a:lnTo>
                    <a:pt x="1329" y="966"/>
                  </a:lnTo>
                  <a:lnTo>
                    <a:pt x="1329" y="966"/>
                  </a:lnTo>
                  <a:lnTo>
                    <a:pt x="1329" y="971"/>
                  </a:lnTo>
                  <a:moveTo>
                    <a:pt x="1429" y="526"/>
                  </a:moveTo>
                  <a:lnTo>
                    <a:pt x="1429" y="526"/>
                  </a:lnTo>
                  <a:lnTo>
                    <a:pt x="1425" y="526"/>
                  </a:lnTo>
                  <a:lnTo>
                    <a:pt x="1425" y="526"/>
                  </a:lnTo>
                  <a:lnTo>
                    <a:pt x="1425" y="526"/>
                  </a:lnTo>
                  <a:lnTo>
                    <a:pt x="1425" y="522"/>
                  </a:lnTo>
                  <a:lnTo>
                    <a:pt x="1425" y="522"/>
                  </a:lnTo>
                  <a:lnTo>
                    <a:pt x="1425" y="522"/>
                  </a:lnTo>
                  <a:lnTo>
                    <a:pt x="1425" y="522"/>
                  </a:lnTo>
                  <a:lnTo>
                    <a:pt x="1429" y="522"/>
                  </a:lnTo>
                  <a:lnTo>
                    <a:pt x="1429" y="522"/>
                  </a:lnTo>
                  <a:lnTo>
                    <a:pt x="1429" y="526"/>
                  </a:lnTo>
                  <a:lnTo>
                    <a:pt x="1429" y="526"/>
                  </a:lnTo>
                  <a:moveTo>
                    <a:pt x="1615" y="544"/>
                  </a:moveTo>
                  <a:lnTo>
                    <a:pt x="1615" y="544"/>
                  </a:lnTo>
                  <a:lnTo>
                    <a:pt x="1620" y="544"/>
                  </a:lnTo>
                  <a:lnTo>
                    <a:pt x="1624" y="544"/>
                  </a:lnTo>
                  <a:lnTo>
                    <a:pt x="1629" y="544"/>
                  </a:lnTo>
                  <a:lnTo>
                    <a:pt x="1629" y="540"/>
                  </a:lnTo>
                  <a:lnTo>
                    <a:pt x="1633" y="540"/>
                  </a:lnTo>
                  <a:lnTo>
                    <a:pt x="1633" y="535"/>
                  </a:lnTo>
                  <a:lnTo>
                    <a:pt x="1633" y="535"/>
                  </a:lnTo>
                  <a:lnTo>
                    <a:pt x="1633" y="540"/>
                  </a:lnTo>
                  <a:lnTo>
                    <a:pt x="1633" y="540"/>
                  </a:lnTo>
                  <a:lnTo>
                    <a:pt x="1633" y="544"/>
                  </a:lnTo>
                  <a:lnTo>
                    <a:pt x="1633" y="544"/>
                  </a:lnTo>
                  <a:lnTo>
                    <a:pt x="1633" y="544"/>
                  </a:lnTo>
                  <a:lnTo>
                    <a:pt x="1633" y="549"/>
                  </a:lnTo>
                  <a:lnTo>
                    <a:pt x="1633" y="558"/>
                  </a:lnTo>
                  <a:lnTo>
                    <a:pt x="1629" y="563"/>
                  </a:lnTo>
                  <a:lnTo>
                    <a:pt x="1629" y="563"/>
                  </a:lnTo>
                  <a:lnTo>
                    <a:pt x="1629" y="572"/>
                  </a:lnTo>
                  <a:lnTo>
                    <a:pt x="1629" y="572"/>
                  </a:lnTo>
                  <a:lnTo>
                    <a:pt x="1629" y="572"/>
                  </a:lnTo>
                  <a:lnTo>
                    <a:pt x="1629" y="576"/>
                  </a:lnTo>
                  <a:lnTo>
                    <a:pt x="1629" y="576"/>
                  </a:lnTo>
                  <a:lnTo>
                    <a:pt x="1629" y="581"/>
                  </a:lnTo>
                  <a:lnTo>
                    <a:pt x="1629" y="594"/>
                  </a:lnTo>
                  <a:lnTo>
                    <a:pt x="1629" y="599"/>
                  </a:lnTo>
                  <a:lnTo>
                    <a:pt x="1629" y="603"/>
                  </a:lnTo>
                  <a:lnTo>
                    <a:pt x="1633" y="626"/>
                  </a:lnTo>
                  <a:lnTo>
                    <a:pt x="1638" y="644"/>
                  </a:lnTo>
                  <a:lnTo>
                    <a:pt x="1638" y="644"/>
                  </a:lnTo>
                  <a:lnTo>
                    <a:pt x="1638" y="649"/>
                  </a:lnTo>
                  <a:lnTo>
                    <a:pt x="1642" y="653"/>
                  </a:lnTo>
                  <a:lnTo>
                    <a:pt x="1642" y="653"/>
                  </a:lnTo>
                  <a:lnTo>
                    <a:pt x="1647" y="649"/>
                  </a:lnTo>
                  <a:lnTo>
                    <a:pt x="1647" y="649"/>
                  </a:lnTo>
                  <a:lnTo>
                    <a:pt x="1647" y="649"/>
                  </a:lnTo>
                  <a:lnTo>
                    <a:pt x="1651" y="653"/>
                  </a:lnTo>
                  <a:lnTo>
                    <a:pt x="1660" y="662"/>
                  </a:lnTo>
                  <a:lnTo>
                    <a:pt x="1660" y="667"/>
                  </a:lnTo>
                  <a:lnTo>
                    <a:pt x="1660" y="667"/>
                  </a:lnTo>
                  <a:lnTo>
                    <a:pt x="1665" y="667"/>
                  </a:lnTo>
                  <a:lnTo>
                    <a:pt x="1665" y="671"/>
                  </a:lnTo>
                  <a:lnTo>
                    <a:pt x="1665" y="671"/>
                  </a:lnTo>
                  <a:lnTo>
                    <a:pt x="1670" y="676"/>
                  </a:lnTo>
                  <a:lnTo>
                    <a:pt x="1670" y="676"/>
                  </a:lnTo>
                  <a:lnTo>
                    <a:pt x="1670" y="676"/>
                  </a:lnTo>
                  <a:lnTo>
                    <a:pt x="1670" y="680"/>
                  </a:lnTo>
                  <a:lnTo>
                    <a:pt x="1670" y="680"/>
                  </a:lnTo>
                  <a:lnTo>
                    <a:pt x="1674" y="685"/>
                  </a:lnTo>
                  <a:lnTo>
                    <a:pt x="1674" y="690"/>
                  </a:lnTo>
                  <a:lnTo>
                    <a:pt x="1674" y="690"/>
                  </a:lnTo>
                  <a:lnTo>
                    <a:pt x="1674" y="690"/>
                  </a:lnTo>
                  <a:lnTo>
                    <a:pt x="1674" y="694"/>
                  </a:lnTo>
                  <a:lnTo>
                    <a:pt x="1670" y="694"/>
                  </a:lnTo>
                  <a:lnTo>
                    <a:pt x="1674" y="694"/>
                  </a:lnTo>
                  <a:lnTo>
                    <a:pt x="1674" y="694"/>
                  </a:lnTo>
                  <a:lnTo>
                    <a:pt x="1674" y="699"/>
                  </a:lnTo>
                  <a:lnTo>
                    <a:pt x="1679" y="699"/>
                  </a:lnTo>
                  <a:lnTo>
                    <a:pt x="1679" y="699"/>
                  </a:lnTo>
                  <a:lnTo>
                    <a:pt x="1679" y="703"/>
                  </a:lnTo>
                  <a:lnTo>
                    <a:pt x="1674" y="703"/>
                  </a:lnTo>
                  <a:lnTo>
                    <a:pt x="1674" y="708"/>
                  </a:lnTo>
                  <a:lnTo>
                    <a:pt x="1674" y="708"/>
                  </a:lnTo>
                  <a:lnTo>
                    <a:pt x="1679" y="712"/>
                  </a:lnTo>
                  <a:lnTo>
                    <a:pt x="1683" y="717"/>
                  </a:lnTo>
                  <a:lnTo>
                    <a:pt x="1683" y="717"/>
                  </a:lnTo>
                  <a:lnTo>
                    <a:pt x="1688" y="717"/>
                  </a:lnTo>
                  <a:lnTo>
                    <a:pt x="1688" y="717"/>
                  </a:lnTo>
                  <a:lnTo>
                    <a:pt x="1688" y="721"/>
                  </a:lnTo>
                  <a:lnTo>
                    <a:pt x="1688" y="721"/>
                  </a:lnTo>
                  <a:lnTo>
                    <a:pt x="1688" y="726"/>
                  </a:lnTo>
                  <a:lnTo>
                    <a:pt x="1688" y="726"/>
                  </a:lnTo>
                  <a:lnTo>
                    <a:pt x="1688" y="726"/>
                  </a:lnTo>
                  <a:lnTo>
                    <a:pt x="1688" y="726"/>
                  </a:lnTo>
                  <a:lnTo>
                    <a:pt x="1688" y="730"/>
                  </a:lnTo>
                  <a:lnTo>
                    <a:pt x="1688" y="730"/>
                  </a:lnTo>
                  <a:lnTo>
                    <a:pt x="1688" y="730"/>
                  </a:lnTo>
                  <a:lnTo>
                    <a:pt x="1688" y="735"/>
                  </a:lnTo>
                  <a:lnTo>
                    <a:pt x="1688" y="739"/>
                  </a:lnTo>
                  <a:lnTo>
                    <a:pt x="1688" y="739"/>
                  </a:lnTo>
                  <a:lnTo>
                    <a:pt x="1692" y="749"/>
                  </a:lnTo>
                  <a:lnTo>
                    <a:pt x="1692" y="749"/>
                  </a:lnTo>
                  <a:lnTo>
                    <a:pt x="1692" y="749"/>
                  </a:lnTo>
                  <a:lnTo>
                    <a:pt x="1692" y="749"/>
                  </a:lnTo>
                  <a:lnTo>
                    <a:pt x="1692" y="749"/>
                  </a:lnTo>
                  <a:lnTo>
                    <a:pt x="1692" y="753"/>
                  </a:lnTo>
                  <a:lnTo>
                    <a:pt x="1692" y="753"/>
                  </a:lnTo>
                  <a:lnTo>
                    <a:pt x="1692" y="753"/>
                  </a:lnTo>
                  <a:lnTo>
                    <a:pt x="1692" y="758"/>
                  </a:lnTo>
                  <a:lnTo>
                    <a:pt x="1692" y="762"/>
                  </a:lnTo>
                  <a:lnTo>
                    <a:pt x="1692" y="762"/>
                  </a:lnTo>
                  <a:lnTo>
                    <a:pt x="1688" y="767"/>
                  </a:lnTo>
                  <a:lnTo>
                    <a:pt x="1688" y="767"/>
                  </a:lnTo>
                  <a:lnTo>
                    <a:pt x="1688" y="771"/>
                  </a:lnTo>
                  <a:lnTo>
                    <a:pt x="1692" y="767"/>
                  </a:lnTo>
                  <a:lnTo>
                    <a:pt x="1697" y="767"/>
                  </a:lnTo>
                  <a:lnTo>
                    <a:pt x="1697" y="767"/>
                  </a:lnTo>
                  <a:lnTo>
                    <a:pt x="1697" y="767"/>
                  </a:lnTo>
                  <a:lnTo>
                    <a:pt x="1697" y="767"/>
                  </a:lnTo>
                  <a:lnTo>
                    <a:pt x="1697" y="767"/>
                  </a:lnTo>
                  <a:lnTo>
                    <a:pt x="1697" y="771"/>
                  </a:lnTo>
                  <a:lnTo>
                    <a:pt x="1697" y="771"/>
                  </a:lnTo>
                  <a:lnTo>
                    <a:pt x="1697" y="776"/>
                  </a:lnTo>
                  <a:lnTo>
                    <a:pt x="1701" y="776"/>
                  </a:lnTo>
                  <a:lnTo>
                    <a:pt x="1701" y="776"/>
                  </a:lnTo>
                  <a:lnTo>
                    <a:pt x="1701" y="776"/>
                  </a:lnTo>
                  <a:lnTo>
                    <a:pt x="1701" y="776"/>
                  </a:lnTo>
                  <a:lnTo>
                    <a:pt x="1701" y="776"/>
                  </a:lnTo>
                  <a:lnTo>
                    <a:pt x="1697" y="780"/>
                  </a:lnTo>
                  <a:lnTo>
                    <a:pt x="1697" y="780"/>
                  </a:lnTo>
                  <a:lnTo>
                    <a:pt x="1697" y="780"/>
                  </a:lnTo>
                  <a:lnTo>
                    <a:pt x="1692" y="785"/>
                  </a:lnTo>
                  <a:lnTo>
                    <a:pt x="1692" y="785"/>
                  </a:lnTo>
                  <a:lnTo>
                    <a:pt x="1688" y="785"/>
                  </a:lnTo>
                  <a:lnTo>
                    <a:pt x="1688" y="789"/>
                  </a:lnTo>
                  <a:lnTo>
                    <a:pt x="1692" y="789"/>
                  </a:lnTo>
                  <a:lnTo>
                    <a:pt x="1692" y="789"/>
                  </a:lnTo>
                  <a:lnTo>
                    <a:pt x="1697" y="789"/>
                  </a:lnTo>
                  <a:lnTo>
                    <a:pt x="1697" y="785"/>
                  </a:lnTo>
                  <a:lnTo>
                    <a:pt x="1697" y="785"/>
                  </a:lnTo>
                  <a:lnTo>
                    <a:pt x="1697" y="785"/>
                  </a:lnTo>
                  <a:lnTo>
                    <a:pt x="1697" y="785"/>
                  </a:lnTo>
                  <a:lnTo>
                    <a:pt x="1697" y="789"/>
                  </a:lnTo>
                  <a:lnTo>
                    <a:pt x="1697" y="789"/>
                  </a:lnTo>
                  <a:lnTo>
                    <a:pt x="1697" y="789"/>
                  </a:lnTo>
                  <a:lnTo>
                    <a:pt x="1697" y="794"/>
                  </a:lnTo>
                  <a:lnTo>
                    <a:pt x="1697" y="794"/>
                  </a:lnTo>
                  <a:lnTo>
                    <a:pt x="1692" y="794"/>
                  </a:lnTo>
                  <a:lnTo>
                    <a:pt x="1692" y="794"/>
                  </a:lnTo>
                  <a:lnTo>
                    <a:pt x="1692" y="794"/>
                  </a:lnTo>
                  <a:lnTo>
                    <a:pt x="1692" y="794"/>
                  </a:lnTo>
                  <a:lnTo>
                    <a:pt x="1692" y="794"/>
                  </a:lnTo>
                  <a:lnTo>
                    <a:pt x="1688" y="798"/>
                  </a:lnTo>
                  <a:lnTo>
                    <a:pt x="1688" y="798"/>
                  </a:lnTo>
                  <a:lnTo>
                    <a:pt x="1688" y="798"/>
                  </a:lnTo>
                  <a:lnTo>
                    <a:pt x="1688" y="798"/>
                  </a:lnTo>
                  <a:lnTo>
                    <a:pt x="1688" y="803"/>
                  </a:lnTo>
                  <a:lnTo>
                    <a:pt x="1683" y="803"/>
                  </a:lnTo>
                  <a:lnTo>
                    <a:pt x="1688" y="807"/>
                  </a:lnTo>
                  <a:lnTo>
                    <a:pt x="1688" y="803"/>
                  </a:lnTo>
                  <a:lnTo>
                    <a:pt x="1692" y="803"/>
                  </a:lnTo>
                  <a:lnTo>
                    <a:pt x="1692" y="803"/>
                  </a:lnTo>
                  <a:lnTo>
                    <a:pt x="1692" y="803"/>
                  </a:lnTo>
                  <a:lnTo>
                    <a:pt x="1688" y="807"/>
                  </a:lnTo>
                  <a:lnTo>
                    <a:pt x="1683" y="807"/>
                  </a:lnTo>
                  <a:lnTo>
                    <a:pt x="1688" y="812"/>
                  </a:lnTo>
                  <a:lnTo>
                    <a:pt x="1688" y="812"/>
                  </a:lnTo>
                  <a:lnTo>
                    <a:pt x="1688" y="812"/>
                  </a:lnTo>
                  <a:lnTo>
                    <a:pt x="1688" y="812"/>
                  </a:lnTo>
                  <a:lnTo>
                    <a:pt x="1683" y="812"/>
                  </a:lnTo>
                  <a:lnTo>
                    <a:pt x="1683" y="812"/>
                  </a:lnTo>
                  <a:lnTo>
                    <a:pt x="1683" y="812"/>
                  </a:lnTo>
                  <a:lnTo>
                    <a:pt x="1683" y="817"/>
                  </a:lnTo>
                  <a:lnTo>
                    <a:pt x="1688" y="817"/>
                  </a:lnTo>
                  <a:lnTo>
                    <a:pt x="1688" y="817"/>
                  </a:lnTo>
                  <a:lnTo>
                    <a:pt x="1688" y="817"/>
                  </a:lnTo>
                  <a:lnTo>
                    <a:pt x="1688" y="817"/>
                  </a:lnTo>
                  <a:lnTo>
                    <a:pt x="1688" y="821"/>
                  </a:lnTo>
                  <a:lnTo>
                    <a:pt x="1683" y="821"/>
                  </a:lnTo>
                  <a:lnTo>
                    <a:pt x="1683" y="821"/>
                  </a:lnTo>
                  <a:lnTo>
                    <a:pt x="1683" y="821"/>
                  </a:lnTo>
                  <a:lnTo>
                    <a:pt x="1683" y="826"/>
                  </a:lnTo>
                  <a:lnTo>
                    <a:pt x="1688" y="821"/>
                  </a:lnTo>
                  <a:lnTo>
                    <a:pt x="1683" y="826"/>
                  </a:lnTo>
                  <a:lnTo>
                    <a:pt x="1683" y="826"/>
                  </a:lnTo>
                  <a:lnTo>
                    <a:pt x="1679" y="826"/>
                  </a:lnTo>
                  <a:lnTo>
                    <a:pt x="1679" y="830"/>
                  </a:lnTo>
                  <a:lnTo>
                    <a:pt x="1679" y="830"/>
                  </a:lnTo>
                  <a:lnTo>
                    <a:pt x="1683" y="835"/>
                  </a:lnTo>
                  <a:lnTo>
                    <a:pt x="1683" y="835"/>
                  </a:lnTo>
                  <a:lnTo>
                    <a:pt x="1683" y="835"/>
                  </a:lnTo>
                  <a:lnTo>
                    <a:pt x="1679" y="835"/>
                  </a:lnTo>
                  <a:lnTo>
                    <a:pt x="1674" y="835"/>
                  </a:lnTo>
                  <a:lnTo>
                    <a:pt x="1679" y="839"/>
                  </a:lnTo>
                  <a:lnTo>
                    <a:pt x="1683" y="839"/>
                  </a:lnTo>
                  <a:lnTo>
                    <a:pt x="1679" y="839"/>
                  </a:lnTo>
                  <a:lnTo>
                    <a:pt x="1679" y="839"/>
                  </a:lnTo>
                  <a:lnTo>
                    <a:pt x="1679" y="839"/>
                  </a:lnTo>
                  <a:lnTo>
                    <a:pt x="1674" y="839"/>
                  </a:lnTo>
                  <a:lnTo>
                    <a:pt x="1674" y="839"/>
                  </a:lnTo>
                  <a:lnTo>
                    <a:pt x="1679" y="844"/>
                  </a:lnTo>
                  <a:lnTo>
                    <a:pt x="1679" y="844"/>
                  </a:lnTo>
                  <a:lnTo>
                    <a:pt x="1679" y="844"/>
                  </a:lnTo>
                  <a:lnTo>
                    <a:pt x="1679" y="844"/>
                  </a:lnTo>
                  <a:lnTo>
                    <a:pt x="1674" y="844"/>
                  </a:lnTo>
                  <a:lnTo>
                    <a:pt x="1670" y="844"/>
                  </a:lnTo>
                  <a:lnTo>
                    <a:pt x="1670" y="844"/>
                  </a:lnTo>
                  <a:lnTo>
                    <a:pt x="1665" y="844"/>
                  </a:lnTo>
                  <a:lnTo>
                    <a:pt x="1665" y="844"/>
                  </a:lnTo>
                  <a:lnTo>
                    <a:pt x="1665" y="848"/>
                  </a:lnTo>
                  <a:lnTo>
                    <a:pt x="1670" y="848"/>
                  </a:lnTo>
                  <a:lnTo>
                    <a:pt x="1670" y="848"/>
                  </a:lnTo>
                  <a:lnTo>
                    <a:pt x="1670" y="848"/>
                  </a:lnTo>
                  <a:lnTo>
                    <a:pt x="1665" y="848"/>
                  </a:lnTo>
                  <a:lnTo>
                    <a:pt x="1665" y="853"/>
                  </a:lnTo>
                  <a:lnTo>
                    <a:pt x="1665" y="853"/>
                  </a:lnTo>
                  <a:lnTo>
                    <a:pt x="1665" y="853"/>
                  </a:lnTo>
                  <a:lnTo>
                    <a:pt x="1665" y="853"/>
                  </a:lnTo>
                  <a:lnTo>
                    <a:pt x="1665" y="853"/>
                  </a:lnTo>
                  <a:lnTo>
                    <a:pt x="1665" y="853"/>
                  </a:lnTo>
                  <a:lnTo>
                    <a:pt x="1665" y="853"/>
                  </a:lnTo>
                  <a:lnTo>
                    <a:pt x="1660" y="853"/>
                  </a:lnTo>
                  <a:lnTo>
                    <a:pt x="1660" y="848"/>
                  </a:lnTo>
                  <a:lnTo>
                    <a:pt x="1660" y="848"/>
                  </a:lnTo>
                  <a:lnTo>
                    <a:pt x="1665" y="848"/>
                  </a:lnTo>
                  <a:lnTo>
                    <a:pt x="1660" y="848"/>
                  </a:lnTo>
                  <a:lnTo>
                    <a:pt x="1656" y="848"/>
                  </a:lnTo>
                  <a:lnTo>
                    <a:pt x="1660" y="857"/>
                  </a:lnTo>
                  <a:lnTo>
                    <a:pt x="1660" y="866"/>
                  </a:lnTo>
                  <a:lnTo>
                    <a:pt x="1660" y="866"/>
                  </a:lnTo>
                  <a:lnTo>
                    <a:pt x="1660" y="866"/>
                  </a:lnTo>
                  <a:lnTo>
                    <a:pt x="1660" y="866"/>
                  </a:lnTo>
                  <a:lnTo>
                    <a:pt x="1660" y="862"/>
                  </a:lnTo>
                  <a:lnTo>
                    <a:pt x="1656" y="862"/>
                  </a:lnTo>
                  <a:lnTo>
                    <a:pt x="1656" y="862"/>
                  </a:lnTo>
                  <a:lnTo>
                    <a:pt x="1656" y="862"/>
                  </a:lnTo>
                  <a:lnTo>
                    <a:pt x="1656" y="862"/>
                  </a:lnTo>
                  <a:lnTo>
                    <a:pt x="1656" y="862"/>
                  </a:lnTo>
                  <a:lnTo>
                    <a:pt x="1651" y="862"/>
                  </a:lnTo>
                  <a:lnTo>
                    <a:pt x="1651" y="862"/>
                  </a:lnTo>
                  <a:lnTo>
                    <a:pt x="1651" y="866"/>
                  </a:lnTo>
                  <a:lnTo>
                    <a:pt x="1651" y="866"/>
                  </a:lnTo>
                  <a:lnTo>
                    <a:pt x="1651" y="871"/>
                  </a:lnTo>
                  <a:lnTo>
                    <a:pt x="1651" y="871"/>
                  </a:lnTo>
                  <a:lnTo>
                    <a:pt x="1651" y="871"/>
                  </a:lnTo>
                  <a:lnTo>
                    <a:pt x="1651" y="876"/>
                  </a:lnTo>
                  <a:lnTo>
                    <a:pt x="1647" y="876"/>
                  </a:lnTo>
                  <a:lnTo>
                    <a:pt x="1647" y="880"/>
                  </a:lnTo>
                  <a:lnTo>
                    <a:pt x="1647" y="880"/>
                  </a:lnTo>
                  <a:lnTo>
                    <a:pt x="1647" y="880"/>
                  </a:lnTo>
                  <a:lnTo>
                    <a:pt x="1647" y="880"/>
                  </a:lnTo>
                  <a:lnTo>
                    <a:pt x="1651" y="885"/>
                  </a:lnTo>
                  <a:lnTo>
                    <a:pt x="1651" y="885"/>
                  </a:lnTo>
                  <a:lnTo>
                    <a:pt x="1651" y="885"/>
                  </a:lnTo>
                  <a:lnTo>
                    <a:pt x="1651" y="889"/>
                  </a:lnTo>
                  <a:lnTo>
                    <a:pt x="1651" y="885"/>
                  </a:lnTo>
                  <a:lnTo>
                    <a:pt x="1647" y="885"/>
                  </a:lnTo>
                  <a:lnTo>
                    <a:pt x="1647" y="885"/>
                  </a:lnTo>
                  <a:lnTo>
                    <a:pt x="1647" y="885"/>
                  </a:lnTo>
                  <a:lnTo>
                    <a:pt x="1647" y="889"/>
                  </a:lnTo>
                  <a:lnTo>
                    <a:pt x="1647" y="889"/>
                  </a:lnTo>
                  <a:lnTo>
                    <a:pt x="1642" y="889"/>
                  </a:lnTo>
                  <a:lnTo>
                    <a:pt x="1642" y="889"/>
                  </a:lnTo>
                  <a:lnTo>
                    <a:pt x="1642" y="894"/>
                  </a:lnTo>
                  <a:lnTo>
                    <a:pt x="1642" y="894"/>
                  </a:lnTo>
                  <a:lnTo>
                    <a:pt x="1642" y="894"/>
                  </a:lnTo>
                  <a:lnTo>
                    <a:pt x="1642" y="894"/>
                  </a:lnTo>
                  <a:lnTo>
                    <a:pt x="1647" y="894"/>
                  </a:lnTo>
                  <a:lnTo>
                    <a:pt x="1647" y="894"/>
                  </a:lnTo>
                  <a:lnTo>
                    <a:pt x="1647" y="898"/>
                  </a:lnTo>
                  <a:lnTo>
                    <a:pt x="1647" y="898"/>
                  </a:lnTo>
                  <a:lnTo>
                    <a:pt x="1647" y="898"/>
                  </a:lnTo>
                  <a:lnTo>
                    <a:pt x="1642" y="903"/>
                  </a:lnTo>
                  <a:lnTo>
                    <a:pt x="1642" y="907"/>
                  </a:lnTo>
                  <a:lnTo>
                    <a:pt x="1642" y="907"/>
                  </a:lnTo>
                  <a:lnTo>
                    <a:pt x="1647" y="907"/>
                  </a:lnTo>
                  <a:lnTo>
                    <a:pt x="1647" y="907"/>
                  </a:lnTo>
                  <a:lnTo>
                    <a:pt x="1647" y="907"/>
                  </a:lnTo>
                  <a:lnTo>
                    <a:pt x="1651" y="912"/>
                  </a:lnTo>
                  <a:lnTo>
                    <a:pt x="1651" y="912"/>
                  </a:lnTo>
                  <a:lnTo>
                    <a:pt x="1647" y="916"/>
                  </a:lnTo>
                  <a:lnTo>
                    <a:pt x="1647" y="916"/>
                  </a:lnTo>
                  <a:lnTo>
                    <a:pt x="1647" y="916"/>
                  </a:lnTo>
                  <a:lnTo>
                    <a:pt x="1647" y="912"/>
                  </a:lnTo>
                  <a:lnTo>
                    <a:pt x="1647" y="912"/>
                  </a:lnTo>
                  <a:lnTo>
                    <a:pt x="1642" y="916"/>
                  </a:lnTo>
                  <a:lnTo>
                    <a:pt x="1642" y="916"/>
                  </a:lnTo>
                  <a:lnTo>
                    <a:pt x="1642" y="916"/>
                  </a:lnTo>
                  <a:lnTo>
                    <a:pt x="1647" y="921"/>
                  </a:lnTo>
                  <a:lnTo>
                    <a:pt x="1647" y="921"/>
                  </a:lnTo>
                  <a:lnTo>
                    <a:pt x="1647" y="921"/>
                  </a:lnTo>
                  <a:lnTo>
                    <a:pt x="1642" y="921"/>
                  </a:lnTo>
                  <a:lnTo>
                    <a:pt x="1642" y="921"/>
                  </a:lnTo>
                  <a:lnTo>
                    <a:pt x="1642" y="921"/>
                  </a:lnTo>
                  <a:lnTo>
                    <a:pt x="1642" y="925"/>
                  </a:lnTo>
                  <a:lnTo>
                    <a:pt x="1642" y="925"/>
                  </a:lnTo>
                  <a:lnTo>
                    <a:pt x="1642" y="925"/>
                  </a:lnTo>
                  <a:lnTo>
                    <a:pt x="1642" y="925"/>
                  </a:lnTo>
                  <a:lnTo>
                    <a:pt x="1642" y="925"/>
                  </a:lnTo>
                  <a:lnTo>
                    <a:pt x="1647" y="925"/>
                  </a:lnTo>
                  <a:lnTo>
                    <a:pt x="1647" y="925"/>
                  </a:lnTo>
                  <a:lnTo>
                    <a:pt x="1651" y="925"/>
                  </a:lnTo>
                  <a:lnTo>
                    <a:pt x="1647" y="925"/>
                  </a:lnTo>
                  <a:lnTo>
                    <a:pt x="1647" y="925"/>
                  </a:lnTo>
                  <a:lnTo>
                    <a:pt x="1647" y="925"/>
                  </a:lnTo>
                  <a:lnTo>
                    <a:pt x="1647" y="930"/>
                  </a:lnTo>
                  <a:lnTo>
                    <a:pt x="1647" y="930"/>
                  </a:lnTo>
                  <a:lnTo>
                    <a:pt x="1647" y="934"/>
                  </a:lnTo>
                  <a:lnTo>
                    <a:pt x="1647" y="934"/>
                  </a:lnTo>
                  <a:lnTo>
                    <a:pt x="1651" y="939"/>
                  </a:lnTo>
                  <a:lnTo>
                    <a:pt x="1647" y="939"/>
                  </a:lnTo>
                  <a:lnTo>
                    <a:pt x="1647" y="944"/>
                  </a:lnTo>
                  <a:lnTo>
                    <a:pt x="1647" y="944"/>
                  </a:lnTo>
                  <a:lnTo>
                    <a:pt x="1642" y="939"/>
                  </a:lnTo>
                  <a:lnTo>
                    <a:pt x="1642" y="939"/>
                  </a:lnTo>
                  <a:lnTo>
                    <a:pt x="1642" y="939"/>
                  </a:lnTo>
                  <a:lnTo>
                    <a:pt x="1642" y="939"/>
                  </a:lnTo>
                  <a:lnTo>
                    <a:pt x="1642" y="939"/>
                  </a:lnTo>
                  <a:lnTo>
                    <a:pt x="1642" y="939"/>
                  </a:lnTo>
                  <a:lnTo>
                    <a:pt x="1642" y="934"/>
                  </a:lnTo>
                  <a:lnTo>
                    <a:pt x="1642" y="934"/>
                  </a:lnTo>
                  <a:lnTo>
                    <a:pt x="1642" y="934"/>
                  </a:lnTo>
                  <a:lnTo>
                    <a:pt x="1638" y="934"/>
                  </a:lnTo>
                  <a:lnTo>
                    <a:pt x="1638" y="934"/>
                  </a:lnTo>
                  <a:lnTo>
                    <a:pt x="1638" y="930"/>
                  </a:lnTo>
                  <a:lnTo>
                    <a:pt x="1638" y="930"/>
                  </a:lnTo>
                  <a:lnTo>
                    <a:pt x="1638" y="930"/>
                  </a:lnTo>
                  <a:lnTo>
                    <a:pt x="1633" y="930"/>
                  </a:lnTo>
                  <a:lnTo>
                    <a:pt x="1633" y="930"/>
                  </a:lnTo>
                  <a:lnTo>
                    <a:pt x="1633" y="930"/>
                  </a:lnTo>
                  <a:lnTo>
                    <a:pt x="1633" y="930"/>
                  </a:lnTo>
                  <a:lnTo>
                    <a:pt x="1629" y="925"/>
                  </a:lnTo>
                  <a:lnTo>
                    <a:pt x="1629" y="925"/>
                  </a:lnTo>
                  <a:lnTo>
                    <a:pt x="1624" y="925"/>
                  </a:lnTo>
                  <a:lnTo>
                    <a:pt x="1615" y="925"/>
                  </a:lnTo>
                  <a:lnTo>
                    <a:pt x="1615" y="930"/>
                  </a:lnTo>
                  <a:lnTo>
                    <a:pt x="1611" y="930"/>
                  </a:lnTo>
                  <a:lnTo>
                    <a:pt x="1611" y="934"/>
                  </a:lnTo>
                  <a:lnTo>
                    <a:pt x="1611" y="934"/>
                  </a:lnTo>
                  <a:lnTo>
                    <a:pt x="1611" y="934"/>
                  </a:lnTo>
                  <a:lnTo>
                    <a:pt x="1611" y="934"/>
                  </a:lnTo>
                  <a:lnTo>
                    <a:pt x="1611" y="934"/>
                  </a:lnTo>
                  <a:lnTo>
                    <a:pt x="1606" y="930"/>
                  </a:lnTo>
                  <a:lnTo>
                    <a:pt x="1606" y="930"/>
                  </a:lnTo>
                  <a:lnTo>
                    <a:pt x="1606" y="930"/>
                  </a:lnTo>
                  <a:lnTo>
                    <a:pt x="1606" y="930"/>
                  </a:lnTo>
                  <a:lnTo>
                    <a:pt x="1601" y="930"/>
                  </a:lnTo>
                  <a:lnTo>
                    <a:pt x="1601" y="930"/>
                  </a:lnTo>
                  <a:lnTo>
                    <a:pt x="1601" y="934"/>
                  </a:lnTo>
                  <a:lnTo>
                    <a:pt x="1597" y="934"/>
                  </a:lnTo>
                  <a:lnTo>
                    <a:pt x="1597" y="939"/>
                  </a:lnTo>
                  <a:lnTo>
                    <a:pt x="1597" y="939"/>
                  </a:lnTo>
                  <a:lnTo>
                    <a:pt x="1601" y="939"/>
                  </a:lnTo>
                  <a:lnTo>
                    <a:pt x="1601" y="939"/>
                  </a:lnTo>
                  <a:lnTo>
                    <a:pt x="1601" y="939"/>
                  </a:lnTo>
                  <a:lnTo>
                    <a:pt x="1601" y="939"/>
                  </a:lnTo>
                  <a:lnTo>
                    <a:pt x="1601" y="939"/>
                  </a:lnTo>
                  <a:lnTo>
                    <a:pt x="1601" y="944"/>
                  </a:lnTo>
                  <a:lnTo>
                    <a:pt x="1597" y="944"/>
                  </a:lnTo>
                  <a:lnTo>
                    <a:pt x="1597" y="948"/>
                  </a:lnTo>
                  <a:lnTo>
                    <a:pt x="1592" y="953"/>
                  </a:lnTo>
                  <a:lnTo>
                    <a:pt x="1588" y="957"/>
                  </a:lnTo>
                  <a:lnTo>
                    <a:pt x="1588" y="971"/>
                  </a:lnTo>
                  <a:lnTo>
                    <a:pt x="1583" y="975"/>
                  </a:lnTo>
                  <a:lnTo>
                    <a:pt x="1583" y="984"/>
                  </a:lnTo>
                  <a:lnTo>
                    <a:pt x="1588" y="993"/>
                  </a:lnTo>
                  <a:lnTo>
                    <a:pt x="1588" y="1003"/>
                  </a:lnTo>
                  <a:lnTo>
                    <a:pt x="1592" y="1007"/>
                  </a:lnTo>
                  <a:lnTo>
                    <a:pt x="1592" y="1007"/>
                  </a:lnTo>
                  <a:lnTo>
                    <a:pt x="1597" y="1012"/>
                  </a:lnTo>
                  <a:lnTo>
                    <a:pt x="1597" y="1012"/>
                  </a:lnTo>
                  <a:lnTo>
                    <a:pt x="1597" y="1012"/>
                  </a:lnTo>
                  <a:lnTo>
                    <a:pt x="1597" y="1016"/>
                  </a:lnTo>
                  <a:lnTo>
                    <a:pt x="1597" y="1016"/>
                  </a:lnTo>
                  <a:lnTo>
                    <a:pt x="1597" y="1021"/>
                  </a:lnTo>
                  <a:lnTo>
                    <a:pt x="1597" y="1021"/>
                  </a:lnTo>
                  <a:lnTo>
                    <a:pt x="1597" y="1021"/>
                  </a:lnTo>
                  <a:lnTo>
                    <a:pt x="1597" y="1021"/>
                  </a:lnTo>
                  <a:lnTo>
                    <a:pt x="1597" y="1025"/>
                  </a:lnTo>
                  <a:lnTo>
                    <a:pt x="1597" y="1057"/>
                  </a:lnTo>
                  <a:lnTo>
                    <a:pt x="1597" y="1061"/>
                  </a:lnTo>
                  <a:lnTo>
                    <a:pt x="1597" y="1071"/>
                  </a:lnTo>
                  <a:lnTo>
                    <a:pt x="1597" y="1075"/>
                  </a:lnTo>
                  <a:lnTo>
                    <a:pt x="1597" y="1080"/>
                  </a:lnTo>
                  <a:lnTo>
                    <a:pt x="1597" y="1089"/>
                  </a:lnTo>
                  <a:lnTo>
                    <a:pt x="1597" y="1089"/>
                  </a:lnTo>
                  <a:lnTo>
                    <a:pt x="1592" y="1093"/>
                  </a:lnTo>
                  <a:lnTo>
                    <a:pt x="1592" y="1107"/>
                  </a:lnTo>
                  <a:lnTo>
                    <a:pt x="1592" y="1111"/>
                  </a:lnTo>
                  <a:lnTo>
                    <a:pt x="1588" y="1116"/>
                  </a:lnTo>
                  <a:lnTo>
                    <a:pt x="1588" y="1116"/>
                  </a:lnTo>
                  <a:lnTo>
                    <a:pt x="1583" y="1116"/>
                  </a:lnTo>
                  <a:lnTo>
                    <a:pt x="1579" y="1116"/>
                  </a:lnTo>
                  <a:lnTo>
                    <a:pt x="1579" y="1120"/>
                  </a:lnTo>
                  <a:lnTo>
                    <a:pt x="1574" y="1120"/>
                  </a:lnTo>
                  <a:lnTo>
                    <a:pt x="1574" y="1120"/>
                  </a:lnTo>
                  <a:lnTo>
                    <a:pt x="1574" y="1120"/>
                  </a:lnTo>
                  <a:lnTo>
                    <a:pt x="1574" y="1125"/>
                  </a:lnTo>
                  <a:lnTo>
                    <a:pt x="1574" y="1125"/>
                  </a:lnTo>
                  <a:lnTo>
                    <a:pt x="1574" y="1130"/>
                  </a:lnTo>
                  <a:lnTo>
                    <a:pt x="1570" y="1134"/>
                  </a:lnTo>
                  <a:lnTo>
                    <a:pt x="1570" y="1139"/>
                  </a:lnTo>
                  <a:lnTo>
                    <a:pt x="1565" y="1157"/>
                  </a:lnTo>
                  <a:lnTo>
                    <a:pt x="1556" y="1166"/>
                  </a:lnTo>
                  <a:lnTo>
                    <a:pt x="1556" y="1170"/>
                  </a:lnTo>
                  <a:lnTo>
                    <a:pt x="1556" y="1179"/>
                  </a:lnTo>
                  <a:lnTo>
                    <a:pt x="1556" y="1179"/>
                  </a:lnTo>
                  <a:lnTo>
                    <a:pt x="1556" y="1184"/>
                  </a:lnTo>
                  <a:lnTo>
                    <a:pt x="1556" y="1188"/>
                  </a:lnTo>
                  <a:lnTo>
                    <a:pt x="1556" y="1193"/>
                  </a:lnTo>
                  <a:lnTo>
                    <a:pt x="1552" y="1198"/>
                  </a:lnTo>
                  <a:lnTo>
                    <a:pt x="1552" y="1202"/>
                  </a:lnTo>
                  <a:lnTo>
                    <a:pt x="1552" y="1202"/>
                  </a:lnTo>
                  <a:lnTo>
                    <a:pt x="1552" y="1216"/>
                  </a:lnTo>
                  <a:lnTo>
                    <a:pt x="1552" y="1220"/>
                  </a:lnTo>
                  <a:lnTo>
                    <a:pt x="1556" y="1229"/>
                  </a:lnTo>
                  <a:lnTo>
                    <a:pt x="1574" y="1261"/>
                  </a:lnTo>
                  <a:lnTo>
                    <a:pt x="1579" y="1266"/>
                  </a:lnTo>
                  <a:lnTo>
                    <a:pt x="1579" y="1266"/>
                  </a:lnTo>
                  <a:lnTo>
                    <a:pt x="1579" y="1270"/>
                  </a:lnTo>
                  <a:lnTo>
                    <a:pt x="1583" y="1270"/>
                  </a:lnTo>
                  <a:lnTo>
                    <a:pt x="1583" y="1270"/>
                  </a:lnTo>
                  <a:lnTo>
                    <a:pt x="1583" y="1270"/>
                  </a:lnTo>
                  <a:lnTo>
                    <a:pt x="1583" y="1270"/>
                  </a:lnTo>
                  <a:lnTo>
                    <a:pt x="1583" y="1275"/>
                  </a:lnTo>
                  <a:lnTo>
                    <a:pt x="1583" y="1275"/>
                  </a:lnTo>
                  <a:lnTo>
                    <a:pt x="1583" y="1275"/>
                  </a:lnTo>
                  <a:lnTo>
                    <a:pt x="1579" y="1275"/>
                  </a:lnTo>
                  <a:lnTo>
                    <a:pt x="1579" y="1275"/>
                  </a:lnTo>
                  <a:lnTo>
                    <a:pt x="1579" y="1275"/>
                  </a:lnTo>
                  <a:lnTo>
                    <a:pt x="1574" y="1275"/>
                  </a:lnTo>
                  <a:lnTo>
                    <a:pt x="1574" y="1275"/>
                  </a:lnTo>
                  <a:lnTo>
                    <a:pt x="1570" y="1275"/>
                  </a:lnTo>
                  <a:lnTo>
                    <a:pt x="1561" y="1275"/>
                  </a:lnTo>
                  <a:lnTo>
                    <a:pt x="1556" y="1279"/>
                  </a:lnTo>
                  <a:lnTo>
                    <a:pt x="1542" y="1293"/>
                  </a:lnTo>
                  <a:lnTo>
                    <a:pt x="1538" y="1297"/>
                  </a:lnTo>
                  <a:lnTo>
                    <a:pt x="1533" y="1311"/>
                  </a:lnTo>
                  <a:lnTo>
                    <a:pt x="1533" y="1320"/>
                  </a:lnTo>
                  <a:lnTo>
                    <a:pt x="1533" y="1325"/>
                  </a:lnTo>
                  <a:lnTo>
                    <a:pt x="1533" y="1329"/>
                  </a:lnTo>
                  <a:lnTo>
                    <a:pt x="1533" y="1334"/>
                  </a:lnTo>
                  <a:lnTo>
                    <a:pt x="1533" y="1338"/>
                  </a:lnTo>
                  <a:lnTo>
                    <a:pt x="1533" y="1338"/>
                  </a:lnTo>
                  <a:lnTo>
                    <a:pt x="1529" y="1343"/>
                  </a:lnTo>
                  <a:lnTo>
                    <a:pt x="1529" y="1343"/>
                  </a:lnTo>
                  <a:lnTo>
                    <a:pt x="1529" y="1343"/>
                  </a:lnTo>
                  <a:lnTo>
                    <a:pt x="1524" y="1347"/>
                  </a:lnTo>
                  <a:lnTo>
                    <a:pt x="1524" y="1347"/>
                  </a:lnTo>
                  <a:lnTo>
                    <a:pt x="1520" y="1347"/>
                  </a:lnTo>
                  <a:lnTo>
                    <a:pt x="1520" y="1347"/>
                  </a:lnTo>
                  <a:lnTo>
                    <a:pt x="1515" y="1347"/>
                  </a:lnTo>
                  <a:lnTo>
                    <a:pt x="1515" y="1347"/>
                  </a:lnTo>
                  <a:lnTo>
                    <a:pt x="1515" y="1347"/>
                  </a:lnTo>
                  <a:lnTo>
                    <a:pt x="1506" y="1347"/>
                  </a:lnTo>
                  <a:lnTo>
                    <a:pt x="1506" y="1347"/>
                  </a:lnTo>
                  <a:lnTo>
                    <a:pt x="1502" y="1352"/>
                  </a:lnTo>
                  <a:lnTo>
                    <a:pt x="1502" y="1352"/>
                  </a:lnTo>
                  <a:lnTo>
                    <a:pt x="1502" y="1356"/>
                  </a:lnTo>
                  <a:lnTo>
                    <a:pt x="1497" y="1356"/>
                  </a:lnTo>
                  <a:lnTo>
                    <a:pt x="1488" y="1361"/>
                  </a:lnTo>
                  <a:lnTo>
                    <a:pt x="1488" y="1361"/>
                  </a:lnTo>
                  <a:lnTo>
                    <a:pt x="1488" y="1361"/>
                  </a:lnTo>
                  <a:lnTo>
                    <a:pt x="1488" y="1365"/>
                  </a:lnTo>
                  <a:lnTo>
                    <a:pt x="1488" y="1365"/>
                  </a:lnTo>
                  <a:lnTo>
                    <a:pt x="1488" y="1365"/>
                  </a:lnTo>
                  <a:lnTo>
                    <a:pt x="1488" y="1370"/>
                  </a:lnTo>
                  <a:lnTo>
                    <a:pt x="1488" y="1370"/>
                  </a:lnTo>
                  <a:lnTo>
                    <a:pt x="1484" y="1374"/>
                  </a:lnTo>
                  <a:lnTo>
                    <a:pt x="1484" y="1374"/>
                  </a:lnTo>
                  <a:lnTo>
                    <a:pt x="1479" y="1374"/>
                  </a:lnTo>
                  <a:lnTo>
                    <a:pt x="1474" y="1374"/>
                  </a:lnTo>
                  <a:lnTo>
                    <a:pt x="1474" y="1374"/>
                  </a:lnTo>
                  <a:lnTo>
                    <a:pt x="1474" y="1374"/>
                  </a:lnTo>
                  <a:lnTo>
                    <a:pt x="1474" y="1374"/>
                  </a:lnTo>
                  <a:lnTo>
                    <a:pt x="1474" y="1374"/>
                  </a:lnTo>
                  <a:lnTo>
                    <a:pt x="1470" y="1374"/>
                  </a:lnTo>
                  <a:lnTo>
                    <a:pt x="1470" y="1374"/>
                  </a:lnTo>
                  <a:lnTo>
                    <a:pt x="1465" y="1370"/>
                  </a:lnTo>
                  <a:lnTo>
                    <a:pt x="1465" y="1365"/>
                  </a:lnTo>
                  <a:lnTo>
                    <a:pt x="1465" y="1365"/>
                  </a:lnTo>
                  <a:lnTo>
                    <a:pt x="1465" y="1365"/>
                  </a:lnTo>
                  <a:lnTo>
                    <a:pt x="1470" y="1365"/>
                  </a:lnTo>
                  <a:lnTo>
                    <a:pt x="1470" y="1365"/>
                  </a:lnTo>
                  <a:lnTo>
                    <a:pt x="1470" y="1365"/>
                  </a:lnTo>
                  <a:lnTo>
                    <a:pt x="1474" y="1365"/>
                  </a:lnTo>
                  <a:lnTo>
                    <a:pt x="1474" y="1365"/>
                  </a:lnTo>
                  <a:lnTo>
                    <a:pt x="1474" y="1365"/>
                  </a:lnTo>
                  <a:lnTo>
                    <a:pt x="1474" y="1365"/>
                  </a:lnTo>
                  <a:lnTo>
                    <a:pt x="1474" y="1361"/>
                  </a:lnTo>
                  <a:lnTo>
                    <a:pt x="1474" y="1361"/>
                  </a:lnTo>
                  <a:lnTo>
                    <a:pt x="1474" y="1361"/>
                  </a:lnTo>
                  <a:lnTo>
                    <a:pt x="1474" y="1361"/>
                  </a:lnTo>
                  <a:lnTo>
                    <a:pt x="1474" y="1356"/>
                  </a:lnTo>
                  <a:lnTo>
                    <a:pt x="1474" y="1356"/>
                  </a:lnTo>
                  <a:lnTo>
                    <a:pt x="1474" y="1356"/>
                  </a:lnTo>
                  <a:lnTo>
                    <a:pt x="1474" y="1352"/>
                  </a:lnTo>
                  <a:lnTo>
                    <a:pt x="1474" y="1352"/>
                  </a:lnTo>
                  <a:lnTo>
                    <a:pt x="1474" y="1352"/>
                  </a:lnTo>
                  <a:lnTo>
                    <a:pt x="1474" y="1347"/>
                  </a:lnTo>
                  <a:lnTo>
                    <a:pt x="1470" y="1343"/>
                  </a:lnTo>
                  <a:lnTo>
                    <a:pt x="1470" y="1343"/>
                  </a:lnTo>
                  <a:lnTo>
                    <a:pt x="1470" y="1338"/>
                  </a:lnTo>
                  <a:lnTo>
                    <a:pt x="1474" y="1338"/>
                  </a:lnTo>
                  <a:lnTo>
                    <a:pt x="1474" y="1338"/>
                  </a:lnTo>
                  <a:lnTo>
                    <a:pt x="1474" y="1334"/>
                  </a:lnTo>
                  <a:lnTo>
                    <a:pt x="1479" y="1334"/>
                  </a:lnTo>
                  <a:lnTo>
                    <a:pt x="1474" y="1329"/>
                  </a:lnTo>
                  <a:lnTo>
                    <a:pt x="1470" y="1325"/>
                  </a:lnTo>
                  <a:lnTo>
                    <a:pt x="1465" y="1325"/>
                  </a:lnTo>
                  <a:lnTo>
                    <a:pt x="1465" y="1325"/>
                  </a:lnTo>
                  <a:lnTo>
                    <a:pt x="1470" y="1325"/>
                  </a:lnTo>
                  <a:lnTo>
                    <a:pt x="1470" y="1320"/>
                  </a:lnTo>
                  <a:lnTo>
                    <a:pt x="1474" y="1320"/>
                  </a:lnTo>
                  <a:lnTo>
                    <a:pt x="1474" y="1320"/>
                  </a:lnTo>
                  <a:lnTo>
                    <a:pt x="1479" y="1320"/>
                  </a:lnTo>
                  <a:lnTo>
                    <a:pt x="1479" y="1320"/>
                  </a:lnTo>
                  <a:lnTo>
                    <a:pt x="1479" y="1315"/>
                  </a:lnTo>
                  <a:lnTo>
                    <a:pt x="1484" y="1315"/>
                  </a:lnTo>
                  <a:lnTo>
                    <a:pt x="1479" y="1311"/>
                  </a:lnTo>
                  <a:lnTo>
                    <a:pt x="1479" y="1311"/>
                  </a:lnTo>
                  <a:lnTo>
                    <a:pt x="1484" y="1306"/>
                  </a:lnTo>
                  <a:lnTo>
                    <a:pt x="1488" y="1306"/>
                  </a:lnTo>
                  <a:lnTo>
                    <a:pt x="1488" y="1306"/>
                  </a:lnTo>
                  <a:lnTo>
                    <a:pt x="1488" y="1306"/>
                  </a:lnTo>
                  <a:lnTo>
                    <a:pt x="1493" y="1302"/>
                  </a:lnTo>
                  <a:lnTo>
                    <a:pt x="1497" y="1297"/>
                  </a:lnTo>
                  <a:lnTo>
                    <a:pt x="1497" y="1293"/>
                  </a:lnTo>
                  <a:lnTo>
                    <a:pt x="1502" y="1293"/>
                  </a:lnTo>
                  <a:lnTo>
                    <a:pt x="1502" y="1293"/>
                  </a:lnTo>
                  <a:lnTo>
                    <a:pt x="1502" y="1288"/>
                  </a:lnTo>
                  <a:lnTo>
                    <a:pt x="1502" y="1288"/>
                  </a:lnTo>
                  <a:lnTo>
                    <a:pt x="1497" y="1288"/>
                  </a:lnTo>
                  <a:lnTo>
                    <a:pt x="1497" y="1284"/>
                  </a:lnTo>
                  <a:lnTo>
                    <a:pt x="1497" y="1284"/>
                  </a:lnTo>
                  <a:lnTo>
                    <a:pt x="1497" y="1279"/>
                  </a:lnTo>
                  <a:lnTo>
                    <a:pt x="1493" y="1279"/>
                  </a:lnTo>
                  <a:lnTo>
                    <a:pt x="1493" y="1279"/>
                  </a:lnTo>
                  <a:lnTo>
                    <a:pt x="1493" y="1279"/>
                  </a:lnTo>
                  <a:lnTo>
                    <a:pt x="1488" y="1279"/>
                  </a:lnTo>
                  <a:lnTo>
                    <a:pt x="1484" y="1279"/>
                  </a:lnTo>
                  <a:lnTo>
                    <a:pt x="1484" y="1279"/>
                  </a:lnTo>
                  <a:lnTo>
                    <a:pt x="1484" y="1279"/>
                  </a:lnTo>
                  <a:lnTo>
                    <a:pt x="1484" y="1279"/>
                  </a:lnTo>
                  <a:lnTo>
                    <a:pt x="1479" y="1279"/>
                  </a:lnTo>
                  <a:lnTo>
                    <a:pt x="1479" y="1284"/>
                  </a:lnTo>
                  <a:lnTo>
                    <a:pt x="1479" y="1284"/>
                  </a:lnTo>
                  <a:lnTo>
                    <a:pt x="1479" y="1284"/>
                  </a:lnTo>
                  <a:lnTo>
                    <a:pt x="1474" y="1284"/>
                  </a:lnTo>
                  <a:lnTo>
                    <a:pt x="1474" y="1279"/>
                  </a:lnTo>
                  <a:lnTo>
                    <a:pt x="1474" y="1279"/>
                  </a:lnTo>
                  <a:lnTo>
                    <a:pt x="1474" y="1284"/>
                  </a:lnTo>
                  <a:lnTo>
                    <a:pt x="1474" y="1284"/>
                  </a:lnTo>
                  <a:lnTo>
                    <a:pt x="1470" y="1284"/>
                  </a:lnTo>
                  <a:lnTo>
                    <a:pt x="1470" y="1284"/>
                  </a:lnTo>
                  <a:lnTo>
                    <a:pt x="1470" y="1284"/>
                  </a:lnTo>
                  <a:lnTo>
                    <a:pt x="1465" y="1279"/>
                  </a:lnTo>
                  <a:lnTo>
                    <a:pt x="1465" y="1284"/>
                  </a:lnTo>
                  <a:lnTo>
                    <a:pt x="1465" y="1284"/>
                  </a:lnTo>
                  <a:lnTo>
                    <a:pt x="1465" y="1288"/>
                  </a:lnTo>
                  <a:lnTo>
                    <a:pt x="1465" y="1293"/>
                  </a:lnTo>
                  <a:lnTo>
                    <a:pt x="1465" y="1293"/>
                  </a:lnTo>
                  <a:lnTo>
                    <a:pt x="1465" y="1297"/>
                  </a:lnTo>
                  <a:lnTo>
                    <a:pt x="1465" y="1297"/>
                  </a:lnTo>
                  <a:lnTo>
                    <a:pt x="1465" y="1297"/>
                  </a:lnTo>
                  <a:lnTo>
                    <a:pt x="1461" y="1302"/>
                  </a:lnTo>
                  <a:lnTo>
                    <a:pt x="1461" y="1302"/>
                  </a:lnTo>
                  <a:lnTo>
                    <a:pt x="1456" y="1302"/>
                  </a:lnTo>
                  <a:lnTo>
                    <a:pt x="1456" y="1302"/>
                  </a:lnTo>
                  <a:lnTo>
                    <a:pt x="1452" y="1302"/>
                  </a:lnTo>
                  <a:lnTo>
                    <a:pt x="1452" y="1306"/>
                  </a:lnTo>
                  <a:lnTo>
                    <a:pt x="1456" y="1306"/>
                  </a:lnTo>
                  <a:lnTo>
                    <a:pt x="1456" y="1306"/>
                  </a:lnTo>
                  <a:lnTo>
                    <a:pt x="1456" y="1306"/>
                  </a:lnTo>
                  <a:lnTo>
                    <a:pt x="1456" y="1311"/>
                  </a:lnTo>
                  <a:lnTo>
                    <a:pt x="1456" y="1311"/>
                  </a:lnTo>
                  <a:lnTo>
                    <a:pt x="1456" y="1311"/>
                  </a:lnTo>
                  <a:lnTo>
                    <a:pt x="1452" y="1311"/>
                  </a:lnTo>
                  <a:lnTo>
                    <a:pt x="1452" y="1311"/>
                  </a:lnTo>
                  <a:lnTo>
                    <a:pt x="1452" y="1315"/>
                  </a:lnTo>
                  <a:lnTo>
                    <a:pt x="1452" y="1315"/>
                  </a:lnTo>
                  <a:lnTo>
                    <a:pt x="1452" y="1320"/>
                  </a:lnTo>
                  <a:lnTo>
                    <a:pt x="1452" y="1320"/>
                  </a:lnTo>
                  <a:lnTo>
                    <a:pt x="1452" y="1325"/>
                  </a:lnTo>
                  <a:lnTo>
                    <a:pt x="1452" y="1325"/>
                  </a:lnTo>
                  <a:lnTo>
                    <a:pt x="1456" y="1325"/>
                  </a:lnTo>
                  <a:lnTo>
                    <a:pt x="1456" y="1325"/>
                  </a:lnTo>
                  <a:lnTo>
                    <a:pt x="1456" y="1325"/>
                  </a:lnTo>
                  <a:lnTo>
                    <a:pt x="1456" y="1329"/>
                  </a:lnTo>
                  <a:lnTo>
                    <a:pt x="1461" y="1329"/>
                  </a:lnTo>
                  <a:lnTo>
                    <a:pt x="1461" y="1329"/>
                  </a:lnTo>
                  <a:lnTo>
                    <a:pt x="1461" y="1334"/>
                  </a:lnTo>
                  <a:lnTo>
                    <a:pt x="1461" y="1334"/>
                  </a:lnTo>
                  <a:lnTo>
                    <a:pt x="1461" y="1334"/>
                  </a:lnTo>
                  <a:lnTo>
                    <a:pt x="1461" y="1334"/>
                  </a:lnTo>
                  <a:lnTo>
                    <a:pt x="1461" y="1334"/>
                  </a:lnTo>
                  <a:lnTo>
                    <a:pt x="1456" y="1338"/>
                  </a:lnTo>
                  <a:lnTo>
                    <a:pt x="1456" y="1338"/>
                  </a:lnTo>
                  <a:lnTo>
                    <a:pt x="1452" y="1343"/>
                  </a:lnTo>
                  <a:lnTo>
                    <a:pt x="1456" y="1343"/>
                  </a:lnTo>
                  <a:lnTo>
                    <a:pt x="1456" y="1343"/>
                  </a:lnTo>
                  <a:lnTo>
                    <a:pt x="1456" y="1343"/>
                  </a:lnTo>
                  <a:lnTo>
                    <a:pt x="1456" y="1343"/>
                  </a:lnTo>
                  <a:lnTo>
                    <a:pt x="1452" y="1347"/>
                  </a:lnTo>
                  <a:lnTo>
                    <a:pt x="1452" y="1347"/>
                  </a:lnTo>
                  <a:lnTo>
                    <a:pt x="1452" y="1347"/>
                  </a:lnTo>
                  <a:lnTo>
                    <a:pt x="1447" y="1347"/>
                  </a:lnTo>
                  <a:lnTo>
                    <a:pt x="1447" y="1343"/>
                  </a:lnTo>
                  <a:lnTo>
                    <a:pt x="1447" y="1343"/>
                  </a:lnTo>
                  <a:lnTo>
                    <a:pt x="1452" y="1338"/>
                  </a:lnTo>
                  <a:lnTo>
                    <a:pt x="1452" y="1338"/>
                  </a:lnTo>
                  <a:lnTo>
                    <a:pt x="1447" y="1338"/>
                  </a:lnTo>
                  <a:lnTo>
                    <a:pt x="1447" y="1338"/>
                  </a:lnTo>
                  <a:lnTo>
                    <a:pt x="1443" y="1329"/>
                  </a:lnTo>
                  <a:lnTo>
                    <a:pt x="1443" y="1329"/>
                  </a:lnTo>
                  <a:lnTo>
                    <a:pt x="1443" y="1325"/>
                  </a:lnTo>
                  <a:lnTo>
                    <a:pt x="1443" y="1325"/>
                  </a:lnTo>
                  <a:lnTo>
                    <a:pt x="1438" y="1325"/>
                  </a:lnTo>
                  <a:lnTo>
                    <a:pt x="1438" y="1325"/>
                  </a:lnTo>
                  <a:lnTo>
                    <a:pt x="1438" y="1325"/>
                  </a:lnTo>
                  <a:lnTo>
                    <a:pt x="1434" y="1325"/>
                  </a:lnTo>
                  <a:lnTo>
                    <a:pt x="1434" y="1325"/>
                  </a:lnTo>
                  <a:lnTo>
                    <a:pt x="1429" y="1325"/>
                  </a:lnTo>
                  <a:lnTo>
                    <a:pt x="1420" y="1325"/>
                  </a:lnTo>
                  <a:lnTo>
                    <a:pt x="1415" y="1325"/>
                  </a:lnTo>
                  <a:lnTo>
                    <a:pt x="1411" y="1325"/>
                  </a:lnTo>
                  <a:lnTo>
                    <a:pt x="1406" y="1329"/>
                  </a:lnTo>
                  <a:lnTo>
                    <a:pt x="1402" y="1334"/>
                  </a:lnTo>
                  <a:lnTo>
                    <a:pt x="1397" y="1338"/>
                  </a:lnTo>
                  <a:lnTo>
                    <a:pt x="1397" y="1343"/>
                  </a:lnTo>
                  <a:lnTo>
                    <a:pt x="1397" y="1347"/>
                  </a:lnTo>
                  <a:lnTo>
                    <a:pt x="1393" y="1347"/>
                  </a:lnTo>
                  <a:lnTo>
                    <a:pt x="1393" y="1356"/>
                  </a:lnTo>
                  <a:lnTo>
                    <a:pt x="1393" y="1356"/>
                  </a:lnTo>
                  <a:lnTo>
                    <a:pt x="1393" y="1356"/>
                  </a:lnTo>
                  <a:lnTo>
                    <a:pt x="1393" y="1361"/>
                  </a:lnTo>
                  <a:lnTo>
                    <a:pt x="1393" y="1361"/>
                  </a:lnTo>
                  <a:lnTo>
                    <a:pt x="1393" y="1365"/>
                  </a:lnTo>
                  <a:lnTo>
                    <a:pt x="1397" y="1365"/>
                  </a:lnTo>
                  <a:lnTo>
                    <a:pt x="1397" y="1370"/>
                  </a:lnTo>
                  <a:lnTo>
                    <a:pt x="1397" y="1374"/>
                  </a:lnTo>
                  <a:lnTo>
                    <a:pt x="1397" y="1379"/>
                  </a:lnTo>
                  <a:lnTo>
                    <a:pt x="1393" y="1379"/>
                  </a:lnTo>
                  <a:lnTo>
                    <a:pt x="1393" y="1379"/>
                  </a:lnTo>
                  <a:lnTo>
                    <a:pt x="1393" y="1384"/>
                  </a:lnTo>
                  <a:lnTo>
                    <a:pt x="1393" y="1384"/>
                  </a:lnTo>
                  <a:lnTo>
                    <a:pt x="1393" y="1384"/>
                  </a:lnTo>
                  <a:lnTo>
                    <a:pt x="1393" y="1388"/>
                  </a:lnTo>
                  <a:lnTo>
                    <a:pt x="1388" y="1388"/>
                  </a:lnTo>
                  <a:lnTo>
                    <a:pt x="1388" y="1393"/>
                  </a:lnTo>
                  <a:lnTo>
                    <a:pt x="1388" y="1393"/>
                  </a:lnTo>
                  <a:lnTo>
                    <a:pt x="1384" y="1393"/>
                  </a:lnTo>
                  <a:lnTo>
                    <a:pt x="1384" y="1393"/>
                  </a:lnTo>
                  <a:lnTo>
                    <a:pt x="1384" y="1393"/>
                  </a:lnTo>
                  <a:lnTo>
                    <a:pt x="1384" y="1397"/>
                  </a:lnTo>
                  <a:lnTo>
                    <a:pt x="1384" y="1397"/>
                  </a:lnTo>
                  <a:lnTo>
                    <a:pt x="1379" y="1397"/>
                  </a:lnTo>
                  <a:lnTo>
                    <a:pt x="1379" y="1402"/>
                  </a:lnTo>
                  <a:lnTo>
                    <a:pt x="1379" y="1406"/>
                  </a:lnTo>
                  <a:lnTo>
                    <a:pt x="1379" y="1406"/>
                  </a:lnTo>
                  <a:lnTo>
                    <a:pt x="1379" y="1406"/>
                  </a:lnTo>
                  <a:lnTo>
                    <a:pt x="1379" y="1406"/>
                  </a:lnTo>
                  <a:lnTo>
                    <a:pt x="1379" y="1406"/>
                  </a:lnTo>
                  <a:lnTo>
                    <a:pt x="1379" y="1406"/>
                  </a:lnTo>
                  <a:lnTo>
                    <a:pt x="1370" y="1411"/>
                  </a:lnTo>
                  <a:lnTo>
                    <a:pt x="1366" y="1411"/>
                  </a:lnTo>
                  <a:lnTo>
                    <a:pt x="1366" y="1411"/>
                  </a:lnTo>
                  <a:lnTo>
                    <a:pt x="1361" y="1411"/>
                  </a:lnTo>
                  <a:lnTo>
                    <a:pt x="1361" y="1411"/>
                  </a:lnTo>
                  <a:lnTo>
                    <a:pt x="1361" y="1411"/>
                  </a:lnTo>
                  <a:lnTo>
                    <a:pt x="1361" y="1406"/>
                  </a:lnTo>
                  <a:lnTo>
                    <a:pt x="1357" y="1402"/>
                  </a:lnTo>
                  <a:lnTo>
                    <a:pt x="1357" y="1402"/>
                  </a:lnTo>
                  <a:lnTo>
                    <a:pt x="1357" y="1402"/>
                  </a:lnTo>
                  <a:lnTo>
                    <a:pt x="1357" y="1402"/>
                  </a:lnTo>
                  <a:lnTo>
                    <a:pt x="1357" y="1402"/>
                  </a:lnTo>
                  <a:lnTo>
                    <a:pt x="1357" y="1402"/>
                  </a:lnTo>
                  <a:lnTo>
                    <a:pt x="1357" y="1397"/>
                  </a:lnTo>
                  <a:lnTo>
                    <a:pt x="1357" y="1397"/>
                  </a:lnTo>
                  <a:lnTo>
                    <a:pt x="1357" y="1397"/>
                  </a:lnTo>
                  <a:lnTo>
                    <a:pt x="1357" y="1393"/>
                  </a:lnTo>
                  <a:lnTo>
                    <a:pt x="1357" y="1393"/>
                  </a:lnTo>
                  <a:lnTo>
                    <a:pt x="1357" y="1388"/>
                  </a:lnTo>
                  <a:lnTo>
                    <a:pt x="1357" y="1388"/>
                  </a:lnTo>
                  <a:lnTo>
                    <a:pt x="1357" y="1384"/>
                  </a:lnTo>
                  <a:lnTo>
                    <a:pt x="1357" y="1384"/>
                  </a:lnTo>
                  <a:lnTo>
                    <a:pt x="1357" y="1384"/>
                  </a:lnTo>
                  <a:lnTo>
                    <a:pt x="1357" y="1379"/>
                  </a:lnTo>
                  <a:lnTo>
                    <a:pt x="1357" y="1379"/>
                  </a:lnTo>
                  <a:lnTo>
                    <a:pt x="1357" y="1379"/>
                  </a:lnTo>
                  <a:lnTo>
                    <a:pt x="1357" y="1379"/>
                  </a:lnTo>
                  <a:lnTo>
                    <a:pt x="1357" y="1374"/>
                  </a:lnTo>
                  <a:lnTo>
                    <a:pt x="1357" y="1374"/>
                  </a:lnTo>
                  <a:lnTo>
                    <a:pt x="1361" y="1374"/>
                  </a:lnTo>
                  <a:lnTo>
                    <a:pt x="1361" y="1374"/>
                  </a:lnTo>
                  <a:lnTo>
                    <a:pt x="1357" y="1370"/>
                  </a:lnTo>
                  <a:lnTo>
                    <a:pt x="1357" y="1370"/>
                  </a:lnTo>
                  <a:lnTo>
                    <a:pt x="1357" y="1370"/>
                  </a:lnTo>
                  <a:lnTo>
                    <a:pt x="1357" y="1365"/>
                  </a:lnTo>
                  <a:lnTo>
                    <a:pt x="1357" y="1361"/>
                  </a:lnTo>
                  <a:lnTo>
                    <a:pt x="1361" y="1361"/>
                  </a:lnTo>
                  <a:lnTo>
                    <a:pt x="1366" y="1361"/>
                  </a:lnTo>
                  <a:lnTo>
                    <a:pt x="1366" y="1361"/>
                  </a:lnTo>
                  <a:lnTo>
                    <a:pt x="1370" y="1361"/>
                  </a:lnTo>
                  <a:lnTo>
                    <a:pt x="1370" y="1361"/>
                  </a:lnTo>
                  <a:lnTo>
                    <a:pt x="1375" y="1356"/>
                  </a:lnTo>
                  <a:lnTo>
                    <a:pt x="1366" y="1352"/>
                  </a:lnTo>
                  <a:lnTo>
                    <a:pt x="1361" y="1347"/>
                  </a:lnTo>
                  <a:lnTo>
                    <a:pt x="1357" y="1347"/>
                  </a:lnTo>
                  <a:lnTo>
                    <a:pt x="1352" y="1347"/>
                  </a:lnTo>
                  <a:lnTo>
                    <a:pt x="1347" y="1347"/>
                  </a:lnTo>
                  <a:lnTo>
                    <a:pt x="1343" y="1347"/>
                  </a:lnTo>
                  <a:lnTo>
                    <a:pt x="1343" y="1347"/>
                  </a:lnTo>
                  <a:lnTo>
                    <a:pt x="1338" y="1347"/>
                  </a:lnTo>
                  <a:lnTo>
                    <a:pt x="1338" y="1347"/>
                  </a:lnTo>
                  <a:lnTo>
                    <a:pt x="1334" y="1356"/>
                  </a:lnTo>
                  <a:lnTo>
                    <a:pt x="1329" y="1356"/>
                  </a:lnTo>
                  <a:lnTo>
                    <a:pt x="1329" y="1361"/>
                  </a:lnTo>
                  <a:lnTo>
                    <a:pt x="1329" y="1361"/>
                  </a:lnTo>
                  <a:lnTo>
                    <a:pt x="1329" y="1361"/>
                  </a:lnTo>
                  <a:lnTo>
                    <a:pt x="1334" y="1361"/>
                  </a:lnTo>
                  <a:lnTo>
                    <a:pt x="1334" y="1361"/>
                  </a:lnTo>
                  <a:lnTo>
                    <a:pt x="1329" y="1365"/>
                  </a:lnTo>
                  <a:lnTo>
                    <a:pt x="1325" y="1365"/>
                  </a:lnTo>
                  <a:lnTo>
                    <a:pt x="1325" y="1370"/>
                  </a:lnTo>
                  <a:lnTo>
                    <a:pt x="1316" y="1370"/>
                  </a:lnTo>
                  <a:lnTo>
                    <a:pt x="1316" y="1370"/>
                  </a:lnTo>
                  <a:lnTo>
                    <a:pt x="1316" y="1374"/>
                  </a:lnTo>
                  <a:lnTo>
                    <a:pt x="1311" y="1374"/>
                  </a:lnTo>
                  <a:lnTo>
                    <a:pt x="1311" y="1374"/>
                  </a:lnTo>
                  <a:lnTo>
                    <a:pt x="1311" y="1379"/>
                  </a:lnTo>
                  <a:lnTo>
                    <a:pt x="1311" y="1379"/>
                  </a:lnTo>
                  <a:lnTo>
                    <a:pt x="1311" y="1384"/>
                  </a:lnTo>
                  <a:lnTo>
                    <a:pt x="1311" y="1384"/>
                  </a:lnTo>
                  <a:lnTo>
                    <a:pt x="1311" y="1384"/>
                  </a:lnTo>
                  <a:lnTo>
                    <a:pt x="1311" y="1388"/>
                  </a:lnTo>
                  <a:lnTo>
                    <a:pt x="1307" y="1388"/>
                  </a:lnTo>
                  <a:lnTo>
                    <a:pt x="1302" y="1393"/>
                  </a:lnTo>
                  <a:lnTo>
                    <a:pt x="1302" y="1393"/>
                  </a:lnTo>
                  <a:lnTo>
                    <a:pt x="1298" y="1402"/>
                  </a:lnTo>
                  <a:lnTo>
                    <a:pt x="1293" y="1406"/>
                  </a:lnTo>
                  <a:lnTo>
                    <a:pt x="1298" y="1406"/>
                  </a:lnTo>
                  <a:lnTo>
                    <a:pt x="1298" y="1411"/>
                  </a:lnTo>
                  <a:lnTo>
                    <a:pt x="1298" y="1411"/>
                  </a:lnTo>
                  <a:lnTo>
                    <a:pt x="1298" y="1411"/>
                  </a:lnTo>
                  <a:lnTo>
                    <a:pt x="1293" y="1411"/>
                  </a:lnTo>
                  <a:lnTo>
                    <a:pt x="1275" y="1406"/>
                  </a:lnTo>
                  <a:lnTo>
                    <a:pt x="1270" y="1402"/>
                  </a:lnTo>
                  <a:lnTo>
                    <a:pt x="1266" y="1402"/>
                  </a:lnTo>
                  <a:lnTo>
                    <a:pt x="1252" y="1406"/>
                  </a:lnTo>
                  <a:lnTo>
                    <a:pt x="1234" y="1402"/>
                  </a:lnTo>
                  <a:lnTo>
                    <a:pt x="1229" y="1397"/>
                  </a:lnTo>
                  <a:lnTo>
                    <a:pt x="1225" y="1402"/>
                  </a:lnTo>
                  <a:lnTo>
                    <a:pt x="1211" y="1402"/>
                  </a:lnTo>
                  <a:lnTo>
                    <a:pt x="1202" y="1402"/>
                  </a:lnTo>
                  <a:lnTo>
                    <a:pt x="1180" y="1411"/>
                  </a:lnTo>
                  <a:lnTo>
                    <a:pt x="1171" y="1411"/>
                  </a:lnTo>
                  <a:lnTo>
                    <a:pt x="1171" y="1411"/>
                  </a:lnTo>
                  <a:lnTo>
                    <a:pt x="1171" y="1411"/>
                  </a:lnTo>
                  <a:lnTo>
                    <a:pt x="1166" y="1406"/>
                  </a:lnTo>
                  <a:lnTo>
                    <a:pt x="1171" y="1406"/>
                  </a:lnTo>
                  <a:lnTo>
                    <a:pt x="1171" y="1406"/>
                  </a:lnTo>
                  <a:lnTo>
                    <a:pt x="1171" y="1406"/>
                  </a:lnTo>
                  <a:lnTo>
                    <a:pt x="1175" y="1402"/>
                  </a:lnTo>
                  <a:lnTo>
                    <a:pt x="1175" y="1402"/>
                  </a:lnTo>
                  <a:lnTo>
                    <a:pt x="1175" y="1402"/>
                  </a:lnTo>
                  <a:lnTo>
                    <a:pt x="1175" y="1402"/>
                  </a:lnTo>
                  <a:lnTo>
                    <a:pt x="1180" y="1402"/>
                  </a:lnTo>
                  <a:lnTo>
                    <a:pt x="1180" y="1406"/>
                  </a:lnTo>
                  <a:lnTo>
                    <a:pt x="1180" y="1402"/>
                  </a:lnTo>
                  <a:lnTo>
                    <a:pt x="1180" y="1402"/>
                  </a:lnTo>
                  <a:lnTo>
                    <a:pt x="1184" y="1402"/>
                  </a:lnTo>
                  <a:lnTo>
                    <a:pt x="1184" y="1402"/>
                  </a:lnTo>
                  <a:lnTo>
                    <a:pt x="1189" y="1397"/>
                  </a:lnTo>
                  <a:lnTo>
                    <a:pt x="1193" y="1397"/>
                  </a:lnTo>
                  <a:lnTo>
                    <a:pt x="1193" y="1397"/>
                  </a:lnTo>
                  <a:lnTo>
                    <a:pt x="1198" y="1393"/>
                  </a:lnTo>
                  <a:lnTo>
                    <a:pt x="1202" y="1393"/>
                  </a:lnTo>
                  <a:lnTo>
                    <a:pt x="1202" y="1393"/>
                  </a:lnTo>
                  <a:lnTo>
                    <a:pt x="1202" y="1393"/>
                  </a:lnTo>
                  <a:lnTo>
                    <a:pt x="1202" y="1393"/>
                  </a:lnTo>
                  <a:lnTo>
                    <a:pt x="1202" y="1393"/>
                  </a:lnTo>
                  <a:lnTo>
                    <a:pt x="1202" y="1393"/>
                  </a:lnTo>
                  <a:lnTo>
                    <a:pt x="1202" y="1393"/>
                  </a:lnTo>
                  <a:lnTo>
                    <a:pt x="1202" y="1393"/>
                  </a:lnTo>
                  <a:lnTo>
                    <a:pt x="1202" y="1393"/>
                  </a:lnTo>
                  <a:lnTo>
                    <a:pt x="1202" y="1388"/>
                  </a:lnTo>
                  <a:lnTo>
                    <a:pt x="1202" y="1388"/>
                  </a:lnTo>
                  <a:lnTo>
                    <a:pt x="1202" y="1384"/>
                  </a:lnTo>
                  <a:lnTo>
                    <a:pt x="1202" y="1384"/>
                  </a:lnTo>
                  <a:lnTo>
                    <a:pt x="1198" y="1379"/>
                  </a:lnTo>
                  <a:lnTo>
                    <a:pt x="1193" y="1384"/>
                  </a:lnTo>
                  <a:lnTo>
                    <a:pt x="1193" y="1384"/>
                  </a:lnTo>
                  <a:lnTo>
                    <a:pt x="1193" y="1384"/>
                  </a:lnTo>
                  <a:lnTo>
                    <a:pt x="1189" y="1384"/>
                  </a:lnTo>
                  <a:lnTo>
                    <a:pt x="1189" y="1384"/>
                  </a:lnTo>
                  <a:lnTo>
                    <a:pt x="1189" y="1384"/>
                  </a:lnTo>
                  <a:lnTo>
                    <a:pt x="1189" y="1384"/>
                  </a:lnTo>
                  <a:lnTo>
                    <a:pt x="1184" y="1384"/>
                  </a:lnTo>
                  <a:lnTo>
                    <a:pt x="1184" y="1388"/>
                  </a:lnTo>
                  <a:lnTo>
                    <a:pt x="1180" y="1388"/>
                  </a:lnTo>
                  <a:lnTo>
                    <a:pt x="1180" y="1384"/>
                  </a:lnTo>
                  <a:lnTo>
                    <a:pt x="1180" y="1384"/>
                  </a:lnTo>
                  <a:lnTo>
                    <a:pt x="1175" y="1388"/>
                  </a:lnTo>
                  <a:lnTo>
                    <a:pt x="1171" y="1384"/>
                  </a:lnTo>
                  <a:lnTo>
                    <a:pt x="1171" y="1388"/>
                  </a:lnTo>
                  <a:lnTo>
                    <a:pt x="1171" y="1384"/>
                  </a:lnTo>
                  <a:lnTo>
                    <a:pt x="1166" y="1384"/>
                  </a:lnTo>
                  <a:lnTo>
                    <a:pt x="1166" y="1379"/>
                  </a:lnTo>
                  <a:lnTo>
                    <a:pt x="1166" y="1379"/>
                  </a:lnTo>
                  <a:lnTo>
                    <a:pt x="1166" y="1379"/>
                  </a:lnTo>
                  <a:lnTo>
                    <a:pt x="1166" y="1370"/>
                  </a:lnTo>
                  <a:lnTo>
                    <a:pt x="1166" y="1365"/>
                  </a:lnTo>
                  <a:lnTo>
                    <a:pt x="1161" y="1365"/>
                  </a:lnTo>
                  <a:lnTo>
                    <a:pt x="1161" y="1370"/>
                  </a:lnTo>
                  <a:lnTo>
                    <a:pt x="1161" y="1374"/>
                  </a:lnTo>
                  <a:lnTo>
                    <a:pt x="1157" y="1374"/>
                  </a:lnTo>
                  <a:lnTo>
                    <a:pt x="1157" y="1379"/>
                  </a:lnTo>
                  <a:lnTo>
                    <a:pt x="1157" y="1384"/>
                  </a:lnTo>
                  <a:lnTo>
                    <a:pt x="1157" y="1384"/>
                  </a:lnTo>
                  <a:lnTo>
                    <a:pt x="1161" y="1388"/>
                  </a:lnTo>
                  <a:lnTo>
                    <a:pt x="1161" y="1393"/>
                  </a:lnTo>
                  <a:lnTo>
                    <a:pt x="1161" y="1393"/>
                  </a:lnTo>
                  <a:lnTo>
                    <a:pt x="1161" y="1397"/>
                  </a:lnTo>
                  <a:lnTo>
                    <a:pt x="1161" y="1393"/>
                  </a:lnTo>
                  <a:lnTo>
                    <a:pt x="1157" y="1393"/>
                  </a:lnTo>
                  <a:lnTo>
                    <a:pt x="1152" y="1388"/>
                  </a:lnTo>
                  <a:lnTo>
                    <a:pt x="1152" y="1388"/>
                  </a:lnTo>
                  <a:lnTo>
                    <a:pt x="1152" y="1388"/>
                  </a:lnTo>
                  <a:lnTo>
                    <a:pt x="1152" y="1384"/>
                  </a:lnTo>
                  <a:lnTo>
                    <a:pt x="1152" y="1384"/>
                  </a:lnTo>
                  <a:lnTo>
                    <a:pt x="1152" y="1379"/>
                  </a:lnTo>
                  <a:lnTo>
                    <a:pt x="1152" y="1379"/>
                  </a:lnTo>
                  <a:lnTo>
                    <a:pt x="1152" y="1374"/>
                  </a:lnTo>
                  <a:lnTo>
                    <a:pt x="1152" y="1374"/>
                  </a:lnTo>
                  <a:lnTo>
                    <a:pt x="1148" y="1374"/>
                  </a:lnTo>
                  <a:lnTo>
                    <a:pt x="1148" y="1370"/>
                  </a:lnTo>
                  <a:lnTo>
                    <a:pt x="1148" y="1365"/>
                  </a:lnTo>
                  <a:lnTo>
                    <a:pt x="1148" y="1365"/>
                  </a:lnTo>
                  <a:lnTo>
                    <a:pt x="1148" y="1361"/>
                  </a:lnTo>
                  <a:lnTo>
                    <a:pt x="1148" y="1361"/>
                  </a:lnTo>
                  <a:lnTo>
                    <a:pt x="1152" y="1356"/>
                  </a:lnTo>
                  <a:lnTo>
                    <a:pt x="1152" y="1356"/>
                  </a:lnTo>
                  <a:lnTo>
                    <a:pt x="1157" y="1352"/>
                  </a:lnTo>
                  <a:lnTo>
                    <a:pt x="1157" y="1352"/>
                  </a:lnTo>
                  <a:lnTo>
                    <a:pt x="1157" y="1352"/>
                  </a:lnTo>
                  <a:lnTo>
                    <a:pt x="1157" y="1347"/>
                  </a:lnTo>
                  <a:lnTo>
                    <a:pt x="1157" y="1343"/>
                  </a:lnTo>
                  <a:lnTo>
                    <a:pt x="1157" y="1347"/>
                  </a:lnTo>
                  <a:lnTo>
                    <a:pt x="1152" y="1347"/>
                  </a:lnTo>
                  <a:lnTo>
                    <a:pt x="1152" y="1347"/>
                  </a:lnTo>
                  <a:lnTo>
                    <a:pt x="1152" y="1347"/>
                  </a:lnTo>
                  <a:lnTo>
                    <a:pt x="1152" y="1347"/>
                  </a:lnTo>
                  <a:lnTo>
                    <a:pt x="1152" y="1347"/>
                  </a:lnTo>
                  <a:lnTo>
                    <a:pt x="1148" y="1347"/>
                  </a:lnTo>
                  <a:lnTo>
                    <a:pt x="1148" y="1347"/>
                  </a:lnTo>
                  <a:lnTo>
                    <a:pt x="1148" y="1347"/>
                  </a:lnTo>
                  <a:lnTo>
                    <a:pt x="1143" y="1352"/>
                  </a:lnTo>
                  <a:lnTo>
                    <a:pt x="1139" y="1352"/>
                  </a:lnTo>
                  <a:lnTo>
                    <a:pt x="1139" y="1352"/>
                  </a:lnTo>
                  <a:lnTo>
                    <a:pt x="1134" y="1356"/>
                  </a:lnTo>
                  <a:lnTo>
                    <a:pt x="1130" y="1356"/>
                  </a:lnTo>
                  <a:lnTo>
                    <a:pt x="1130" y="1356"/>
                  </a:lnTo>
                  <a:lnTo>
                    <a:pt x="1130" y="1361"/>
                  </a:lnTo>
                  <a:lnTo>
                    <a:pt x="1130" y="1361"/>
                  </a:lnTo>
                  <a:lnTo>
                    <a:pt x="1130" y="1361"/>
                  </a:lnTo>
                  <a:lnTo>
                    <a:pt x="1130" y="1361"/>
                  </a:lnTo>
                  <a:lnTo>
                    <a:pt x="1130" y="1361"/>
                  </a:lnTo>
                  <a:lnTo>
                    <a:pt x="1130" y="1365"/>
                  </a:lnTo>
                  <a:lnTo>
                    <a:pt x="1130" y="1365"/>
                  </a:lnTo>
                  <a:lnTo>
                    <a:pt x="1130" y="1370"/>
                  </a:lnTo>
                  <a:lnTo>
                    <a:pt x="1125" y="1374"/>
                  </a:lnTo>
                  <a:lnTo>
                    <a:pt x="1121" y="1379"/>
                  </a:lnTo>
                  <a:lnTo>
                    <a:pt x="1116" y="1384"/>
                  </a:lnTo>
                  <a:lnTo>
                    <a:pt x="1116" y="1388"/>
                  </a:lnTo>
                  <a:lnTo>
                    <a:pt x="1116" y="1393"/>
                  </a:lnTo>
                  <a:lnTo>
                    <a:pt x="1116" y="1393"/>
                  </a:lnTo>
                  <a:lnTo>
                    <a:pt x="1116" y="1393"/>
                  </a:lnTo>
                  <a:lnTo>
                    <a:pt x="1116" y="1397"/>
                  </a:lnTo>
                  <a:lnTo>
                    <a:pt x="1116" y="1397"/>
                  </a:lnTo>
                  <a:lnTo>
                    <a:pt x="1116" y="1397"/>
                  </a:lnTo>
                  <a:lnTo>
                    <a:pt x="1116" y="1397"/>
                  </a:lnTo>
                  <a:lnTo>
                    <a:pt x="1116" y="1402"/>
                  </a:lnTo>
                  <a:lnTo>
                    <a:pt x="1116" y="1402"/>
                  </a:lnTo>
                  <a:lnTo>
                    <a:pt x="1116" y="1406"/>
                  </a:lnTo>
                  <a:lnTo>
                    <a:pt x="1121" y="1406"/>
                  </a:lnTo>
                  <a:lnTo>
                    <a:pt x="1125" y="1406"/>
                  </a:lnTo>
                  <a:lnTo>
                    <a:pt x="1125" y="1406"/>
                  </a:lnTo>
                  <a:lnTo>
                    <a:pt x="1130" y="1406"/>
                  </a:lnTo>
                  <a:lnTo>
                    <a:pt x="1130" y="1411"/>
                  </a:lnTo>
                  <a:lnTo>
                    <a:pt x="1130" y="1411"/>
                  </a:lnTo>
                  <a:lnTo>
                    <a:pt x="1139" y="1415"/>
                  </a:lnTo>
                  <a:lnTo>
                    <a:pt x="1143" y="1420"/>
                  </a:lnTo>
                  <a:lnTo>
                    <a:pt x="1143" y="1420"/>
                  </a:lnTo>
                  <a:lnTo>
                    <a:pt x="1148" y="1420"/>
                  </a:lnTo>
                  <a:lnTo>
                    <a:pt x="1148" y="1420"/>
                  </a:lnTo>
                  <a:lnTo>
                    <a:pt x="1148" y="1420"/>
                  </a:lnTo>
                  <a:lnTo>
                    <a:pt x="1152" y="1420"/>
                  </a:lnTo>
                  <a:lnTo>
                    <a:pt x="1152" y="1424"/>
                  </a:lnTo>
                  <a:lnTo>
                    <a:pt x="1152" y="1424"/>
                  </a:lnTo>
                  <a:lnTo>
                    <a:pt x="1152" y="1424"/>
                  </a:lnTo>
                  <a:lnTo>
                    <a:pt x="1152" y="1424"/>
                  </a:lnTo>
                  <a:lnTo>
                    <a:pt x="1152" y="1429"/>
                  </a:lnTo>
                  <a:lnTo>
                    <a:pt x="1157" y="1429"/>
                  </a:lnTo>
                  <a:lnTo>
                    <a:pt x="1157" y="1429"/>
                  </a:lnTo>
                  <a:lnTo>
                    <a:pt x="1157" y="1429"/>
                  </a:lnTo>
                  <a:lnTo>
                    <a:pt x="1157" y="1429"/>
                  </a:lnTo>
                  <a:lnTo>
                    <a:pt x="1157" y="1433"/>
                  </a:lnTo>
                  <a:lnTo>
                    <a:pt x="1152" y="1433"/>
                  </a:lnTo>
                  <a:lnTo>
                    <a:pt x="1152" y="1433"/>
                  </a:lnTo>
                  <a:lnTo>
                    <a:pt x="1152" y="1433"/>
                  </a:lnTo>
                  <a:lnTo>
                    <a:pt x="1152" y="1433"/>
                  </a:lnTo>
                  <a:lnTo>
                    <a:pt x="1152" y="1438"/>
                  </a:lnTo>
                  <a:lnTo>
                    <a:pt x="1152" y="1438"/>
                  </a:lnTo>
                  <a:lnTo>
                    <a:pt x="1152" y="1438"/>
                  </a:lnTo>
                  <a:lnTo>
                    <a:pt x="1157" y="1438"/>
                  </a:lnTo>
                  <a:lnTo>
                    <a:pt x="1152" y="1438"/>
                  </a:lnTo>
                  <a:lnTo>
                    <a:pt x="1152" y="1438"/>
                  </a:lnTo>
                  <a:lnTo>
                    <a:pt x="1152" y="1442"/>
                  </a:lnTo>
                  <a:lnTo>
                    <a:pt x="1152" y="1442"/>
                  </a:lnTo>
                  <a:lnTo>
                    <a:pt x="1152" y="1442"/>
                  </a:lnTo>
                  <a:lnTo>
                    <a:pt x="1152" y="1447"/>
                  </a:lnTo>
                  <a:lnTo>
                    <a:pt x="1152" y="1447"/>
                  </a:lnTo>
                  <a:lnTo>
                    <a:pt x="1152" y="1447"/>
                  </a:lnTo>
                  <a:lnTo>
                    <a:pt x="1148" y="1452"/>
                  </a:lnTo>
                  <a:lnTo>
                    <a:pt x="1148" y="1452"/>
                  </a:lnTo>
                  <a:lnTo>
                    <a:pt x="1143" y="1452"/>
                  </a:lnTo>
                  <a:lnTo>
                    <a:pt x="1143" y="1452"/>
                  </a:lnTo>
                  <a:lnTo>
                    <a:pt x="1139" y="1447"/>
                  </a:lnTo>
                  <a:lnTo>
                    <a:pt x="1139" y="1447"/>
                  </a:lnTo>
                  <a:lnTo>
                    <a:pt x="1143" y="1447"/>
                  </a:lnTo>
                  <a:lnTo>
                    <a:pt x="1143" y="1447"/>
                  </a:lnTo>
                  <a:lnTo>
                    <a:pt x="1148" y="1447"/>
                  </a:lnTo>
                  <a:lnTo>
                    <a:pt x="1148" y="1447"/>
                  </a:lnTo>
                  <a:lnTo>
                    <a:pt x="1148" y="1447"/>
                  </a:lnTo>
                  <a:lnTo>
                    <a:pt x="1148" y="1447"/>
                  </a:lnTo>
                  <a:lnTo>
                    <a:pt x="1148" y="1447"/>
                  </a:lnTo>
                  <a:lnTo>
                    <a:pt x="1148" y="1447"/>
                  </a:lnTo>
                  <a:lnTo>
                    <a:pt x="1148" y="1442"/>
                  </a:lnTo>
                  <a:lnTo>
                    <a:pt x="1148" y="1442"/>
                  </a:lnTo>
                  <a:lnTo>
                    <a:pt x="1148" y="1442"/>
                  </a:lnTo>
                  <a:lnTo>
                    <a:pt x="1143" y="1442"/>
                  </a:lnTo>
                  <a:lnTo>
                    <a:pt x="1143" y="1442"/>
                  </a:lnTo>
                  <a:lnTo>
                    <a:pt x="1143" y="1442"/>
                  </a:lnTo>
                  <a:lnTo>
                    <a:pt x="1143" y="1442"/>
                  </a:lnTo>
                  <a:lnTo>
                    <a:pt x="1143" y="1447"/>
                  </a:lnTo>
                  <a:lnTo>
                    <a:pt x="1139" y="1442"/>
                  </a:lnTo>
                  <a:lnTo>
                    <a:pt x="1139" y="1442"/>
                  </a:lnTo>
                  <a:lnTo>
                    <a:pt x="1134" y="1442"/>
                  </a:lnTo>
                  <a:lnTo>
                    <a:pt x="1134" y="1442"/>
                  </a:lnTo>
                  <a:lnTo>
                    <a:pt x="1134" y="1442"/>
                  </a:lnTo>
                  <a:lnTo>
                    <a:pt x="1134" y="1438"/>
                  </a:lnTo>
                  <a:lnTo>
                    <a:pt x="1134" y="1438"/>
                  </a:lnTo>
                  <a:lnTo>
                    <a:pt x="1130" y="1438"/>
                  </a:lnTo>
                  <a:lnTo>
                    <a:pt x="1125" y="1442"/>
                  </a:lnTo>
                  <a:lnTo>
                    <a:pt x="1130" y="1442"/>
                  </a:lnTo>
                  <a:lnTo>
                    <a:pt x="1130" y="1442"/>
                  </a:lnTo>
                  <a:lnTo>
                    <a:pt x="1125" y="1442"/>
                  </a:lnTo>
                  <a:lnTo>
                    <a:pt x="1125" y="1447"/>
                  </a:lnTo>
                  <a:lnTo>
                    <a:pt x="1121" y="1447"/>
                  </a:lnTo>
                  <a:lnTo>
                    <a:pt x="1121" y="1447"/>
                  </a:lnTo>
                  <a:lnTo>
                    <a:pt x="1116" y="1447"/>
                  </a:lnTo>
                  <a:lnTo>
                    <a:pt x="1116" y="1447"/>
                  </a:lnTo>
                  <a:lnTo>
                    <a:pt x="1116" y="1447"/>
                  </a:lnTo>
                  <a:lnTo>
                    <a:pt x="1116" y="1447"/>
                  </a:lnTo>
                  <a:lnTo>
                    <a:pt x="1116" y="1447"/>
                  </a:lnTo>
                  <a:lnTo>
                    <a:pt x="1112" y="1447"/>
                  </a:lnTo>
                  <a:lnTo>
                    <a:pt x="1112" y="1447"/>
                  </a:lnTo>
                  <a:lnTo>
                    <a:pt x="1112" y="1447"/>
                  </a:lnTo>
                  <a:lnTo>
                    <a:pt x="1112" y="1447"/>
                  </a:lnTo>
                  <a:lnTo>
                    <a:pt x="1112" y="1447"/>
                  </a:lnTo>
                  <a:lnTo>
                    <a:pt x="1112" y="1452"/>
                  </a:lnTo>
                  <a:lnTo>
                    <a:pt x="1112" y="1452"/>
                  </a:lnTo>
                  <a:lnTo>
                    <a:pt x="1107" y="1452"/>
                  </a:lnTo>
                  <a:lnTo>
                    <a:pt x="1102" y="1452"/>
                  </a:lnTo>
                  <a:lnTo>
                    <a:pt x="1102" y="1452"/>
                  </a:lnTo>
                  <a:lnTo>
                    <a:pt x="1098" y="1452"/>
                  </a:lnTo>
                  <a:lnTo>
                    <a:pt x="1093" y="1456"/>
                  </a:lnTo>
                  <a:lnTo>
                    <a:pt x="1089" y="1461"/>
                  </a:lnTo>
                  <a:lnTo>
                    <a:pt x="1089" y="1465"/>
                  </a:lnTo>
                  <a:lnTo>
                    <a:pt x="1089" y="1465"/>
                  </a:lnTo>
                  <a:lnTo>
                    <a:pt x="1089" y="1465"/>
                  </a:lnTo>
                  <a:lnTo>
                    <a:pt x="1089" y="1465"/>
                  </a:lnTo>
                  <a:lnTo>
                    <a:pt x="1089" y="1465"/>
                  </a:lnTo>
                  <a:lnTo>
                    <a:pt x="1089" y="1470"/>
                  </a:lnTo>
                  <a:lnTo>
                    <a:pt x="1089" y="1470"/>
                  </a:lnTo>
                  <a:lnTo>
                    <a:pt x="1084" y="1470"/>
                  </a:lnTo>
                  <a:lnTo>
                    <a:pt x="1084" y="1470"/>
                  </a:lnTo>
                  <a:lnTo>
                    <a:pt x="1084" y="1470"/>
                  </a:lnTo>
                  <a:lnTo>
                    <a:pt x="1084" y="1465"/>
                  </a:lnTo>
                  <a:lnTo>
                    <a:pt x="1084" y="1465"/>
                  </a:lnTo>
                  <a:lnTo>
                    <a:pt x="1080" y="1465"/>
                  </a:lnTo>
                  <a:lnTo>
                    <a:pt x="1080" y="1470"/>
                  </a:lnTo>
                  <a:lnTo>
                    <a:pt x="1080" y="1470"/>
                  </a:lnTo>
                  <a:lnTo>
                    <a:pt x="1080" y="1470"/>
                  </a:lnTo>
                  <a:lnTo>
                    <a:pt x="1080" y="1470"/>
                  </a:lnTo>
                  <a:lnTo>
                    <a:pt x="1080" y="1470"/>
                  </a:lnTo>
                  <a:lnTo>
                    <a:pt x="1080" y="1470"/>
                  </a:lnTo>
                  <a:lnTo>
                    <a:pt x="1084" y="1474"/>
                  </a:lnTo>
                  <a:lnTo>
                    <a:pt x="1084" y="1474"/>
                  </a:lnTo>
                  <a:lnTo>
                    <a:pt x="1084" y="1479"/>
                  </a:lnTo>
                  <a:lnTo>
                    <a:pt x="1084" y="1479"/>
                  </a:lnTo>
                  <a:lnTo>
                    <a:pt x="1084" y="1479"/>
                  </a:lnTo>
                  <a:lnTo>
                    <a:pt x="1084" y="1483"/>
                  </a:lnTo>
                  <a:lnTo>
                    <a:pt x="1084" y="1483"/>
                  </a:lnTo>
                  <a:lnTo>
                    <a:pt x="1084" y="1483"/>
                  </a:lnTo>
                  <a:lnTo>
                    <a:pt x="1080" y="1483"/>
                  </a:lnTo>
                  <a:lnTo>
                    <a:pt x="1080" y="1479"/>
                  </a:lnTo>
                  <a:lnTo>
                    <a:pt x="1080" y="1479"/>
                  </a:lnTo>
                  <a:lnTo>
                    <a:pt x="1080" y="1479"/>
                  </a:lnTo>
                  <a:lnTo>
                    <a:pt x="1075" y="1483"/>
                  </a:lnTo>
                  <a:lnTo>
                    <a:pt x="1075" y="1483"/>
                  </a:lnTo>
                  <a:lnTo>
                    <a:pt x="1080" y="1483"/>
                  </a:lnTo>
                  <a:lnTo>
                    <a:pt x="1080" y="1483"/>
                  </a:lnTo>
                  <a:lnTo>
                    <a:pt x="1080" y="1488"/>
                  </a:lnTo>
                  <a:lnTo>
                    <a:pt x="1075" y="1483"/>
                  </a:lnTo>
                  <a:lnTo>
                    <a:pt x="1075" y="1488"/>
                  </a:lnTo>
                  <a:lnTo>
                    <a:pt x="1075" y="1488"/>
                  </a:lnTo>
                  <a:lnTo>
                    <a:pt x="1071" y="1488"/>
                  </a:lnTo>
                  <a:lnTo>
                    <a:pt x="1071" y="1488"/>
                  </a:lnTo>
                  <a:lnTo>
                    <a:pt x="1071" y="1488"/>
                  </a:lnTo>
                  <a:lnTo>
                    <a:pt x="1071" y="1492"/>
                  </a:lnTo>
                  <a:lnTo>
                    <a:pt x="1071" y="1492"/>
                  </a:lnTo>
                  <a:lnTo>
                    <a:pt x="1066" y="1492"/>
                  </a:lnTo>
                  <a:lnTo>
                    <a:pt x="1066" y="1492"/>
                  </a:lnTo>
                  <a:lnTo>
                    <a:pt x="1062" y="1497"/>
                  </a:lnTo>
                  <a:lnTo>
                    <a:pt x="1057" y="1510"/>
                  </a:lnTo>
                  <a:lnTo>
                    <a:pt x="1053" y="1515"/>
                  </a:lnTo>
                  <a:lnTo>
                    <a:pt x="1053" y="1520"/>
                  </a:lnTo>
                  <a:lnTo>
                    <a:pt x="1048" y="1524"/>
                  </a:lnTo>
                  <a:lnTo>
                    <a:pt x="1048" y="1524"/>
                  </a:lnTo>
                  <a:lnTo>
                    <a:pt x="1048" y="1529"/>
                  </a:lnTo>
                  <a:lnTo>
                    <a:pt x="1048" y="1529"/>
                  </a:lnTo>
                  <a:lnTo>
                    <a:pt x="1048" y="1529"/>
                  </a:lnTo>
                  <a:lnTo>
                    <a:pt x="1048" y="1529"/>
                  </a:lnTo>
                  <a:lnTo>
                    <a:pt x="1044" y="1533"/>
                  </a:lnTo>
                  <a:lnTo>
                    <a:pt x="1039" y="1533"/>
                  </a:lnTo>
                  <a:lnTo>
                    <a:pt x="1039" y="1538"/>
                  </a:lnTo>
                  <a:lnTo>
                    <a:pt x="1034" y="1538"/>
                  </a:lnTo>
                  <a:lnTo>
                    <a:pt x="1030" y="1538"/>
                  </a:lnTo>
                  <a:lnTo>
                    <a:pt x="1030" y="1542"/>
                  </a:lnTo>
                  <a:lnTo>
                    <a:pt x="1030" y="1542"/>
                  </a:lnTo>
                  <a:lnTo>
                    <a:pt x="1030" y="1542"/>
                  </a:lnTo>
                  <a:lnTo>
                    <a:pt x="1030" y="1547"/>
                  </a:lnTo>
                  <a:lnTo>
                    <a:pt x="1025" y="1547"/>
                  </a:lnTo>
                  <a:lnTo>
                    <a:pt x="1025" y="1547"/>
                  </a:lnTo>
                  <a:lnTo>
                    <a:pt x="1025" y="1547"/>
                  </a:lnTo>
                  <a:lnTo>
                    <a:pt x="1025" y="1547"/>
                  </a:lnTo>
                  <a:lnTo>
                    <a:pt x="1025" y="1542"/>
                  </a:lnTo>
                  <a:lnTo>
                    <a:pt x="1016" y="1538"/>
                  </a:lnTo>
                  <a:lnTo>
                    <a:pt x="1012" y="1538"/>
                  </a:lnTo>
                  <a:lnTo>
                    <a:pt x="998" y="1533"/>
                  </a:lnTo>
                  <a:lnTo>
                    <a:pt x="994" y="1529"/>
                  </a:lnTo>
                  <a:lnTo>
                    <a:pt x="989" y="1529"/>
                  </a:lnTo>
                  <a:lnTo>
                    <a:pt x="989" y="1524"/>
                  </a:lnTo>
                  <a:lnTo>
                    <a:pt x="985" y="1524"/>
                  </a:lnTo>
                  <a:lnTo>
                    <a:pt x="985" y="1524"/>
                  </a:lnTo>
                  <a:lnTo>
                    <a:pt x="985" y="1520"/>
                  </a:lnTo>
                  <a:lnTo>
                    <a:pt x="985" y="1520"/>
                  </a:lnTo>
                  <a:lnTo>
                    <a:pt x="985" y="1520"/>
                  </a:lnTo>
                  <a:lnTo>
                    <a:pt x="985" y="1520"/>
                  </a:lnTo>
                  <a:lnTo>
                    <a:pt x="980" y="1520"/>
                  </a:lnTo>
                  <a:lnTo>
                    <a:pt x="980" y="1515"/>
                  </a:lnTo>
                  <a:lnTo>
                    <a:pt x="980" y="1515"/>
                  </a:lnTo>
                  <a:lnTo>
                    <a:pt x="985" y="1515"/>
                  </a:lnTo>
                  <a:lnTo>
                    <a:pt x="985" y="1515"/>
                  </a:lnTo>
                  <a:lnTo>
                    <a:pt x="989" y="1510"/>
                  </a:lnTo>
                  <a:lnTo>
                    <a:pt x="985" y="1510"/>
                  </a:lnTo>
                  <a:lnTo>
                    <a:pt x="980" y="1506"/>
                  </a:lnTo>
                  <a:lnTo>
                    <a:pt x="980" y="1506"/>
                  </a:lnTo>
                  <a:lnTo>
                    <a:pt x="975" y="1501"/>
                  </a:lnTo>
                  <a:lnTo>
                    <a:pt x="975" y="1501"/>
                  </a:lnTo>
                  <a:lnTo>
                    <a:pt x="971" y="1501"/>
                  </a:lnTo>
                  <a:lnTo>
                    <a:pt x="971" y="1497"/>
                  </a:lnTo>
                  <a:lnTo>
                    <a:pt x="966" y="1497"/>
                  </a:lnTo>
                  <a:lnTo>
                    <a:pt x="962" y="1492"/>
                  </a:lnTo>
                  <a:lnTo>
                    <a:pt x="962" y="1488"/>
                  </a:lnTo>
                  <a:lnTo>
                    <a:pt x="962" y="1488"/>
                  </a:lnTo>
                  <a:lnTo>
                    <a:pt x="957" y="1488"/>
                  </a:lnTo>
                  <a:lnTo>
                    <a:pt x="953" y="1488"/>
                  </a:lnTo>
                  <a:lnTo>
                    <a:pt x="953" y="1488"/>
                  </a:lnTo>
                  <a:lnTo>
                    <a:pt x="953" y="1483"/>
                  </a:lnTo>
                  <a:lnTo>
                    <a:pt x="953" y="1483"/>
                  </a:lnTo>
                  <a:lnTo>
                    <a:pt x="953" y="1483"/>
                  </a:lnTo>
                  <a:lnTo>
                    <a:pt x="953" y="1483"/>
                  </a:lnTo>
                  <a:lnTo>
                    <a:pt x="953" y="1483"/>
                  </a:lnTo>
                  <a:lnTo>
                    <a:pt x="953" y="1483"/>
                  </a:lnTo>
                  <a:lnTo>
                    <a:pt x="953" y="1479"/>
                  </a:lnTo>
                  <a:lnTo>
                    <a:pt x="957" y="1479"/>
                  </a:lnTo>
                  <a:lnTo>
                    <a:pt x="957" y="1479"/>
                  </a:lnTo>
                  <a:lnTo>
                    <a:pt x="957" y="1479"/>
                  </a:lnTo>
                  <a:lnTo>
                    <a:pt x="953" y="1479"/>
                  </a:lnTo>
                  <a:lnTo>
                    <a:pt x="957" y="1474"/>
                  </a:lnTo>
                  <a:lnTo>
                    <a:pt x="957" y="1474"/>
                  </a:lnTo>
                  <a:lnTo>
                    <a:pt x="957" y="1474"/>
                  </a:lnTo>
                  <a:lnTo>
                    <a:pt x="962" y="1474"/>
                  </a:lnTo>
                  <a:lnTo>
                    <a:pt x="962" y="1470"/>
                  </a:lnTo>
                  <a:lnTo>
                    <a:pt x="962" y="1470"/>
                  </a:lnTo>
                  <a:lnTo>
                    <a:pt x="962" y="1470"/>
                  </a:lnTo>
                  <a:lnTo>
                    <a:pt x="962" y="1465"/>
                  </a:lnTo>
                  <a:lnTo>
                    <a:pt x="962" y="1465"/>
                  </a:lnTo>
                  <a:lnTo>
                    <a:pt x="962" y="1465"/>
                  </a:lnTo>
                  <a:lnTo>
                    <a:pt x="957" y="1465"/>
                  </a:lnTo>
                  <a:lnTo>
                    <a:pt x="957" y="1461"/>
                  </a:lnTo>
                  <a:lnTo>
                    <a:pt x="957" y="1461"/>
                  </a:lnTo>
                  <a:lnTo>
                    <a:pt x="957" y="1461"/>
                  </a:lnTo>
                  <a:lnTo>
                    <a:pt x="962" y="1456"/>
                  </a:lnTo>
                  <a:lnTo>
                    <a:pt x="962" y="1456"/>
                  </a:lnTo>
                  <a:lnTo>
                    <a:pt x="962" y="1456"/>
                  </a:lnTo>
                  <a:lnTo>
                    <a:pt x="962" y="1456"/>
                  </a:lnTo>
                  <a:lnTo>
                    <a:pt x="962" y="1456"/>
                  </a:lnTo>
                  <a:lnTo>
                    <a:pt x="962" y="1456"/>
                  </a:lnTo>
                  <a:lnTo>
                    <a:pt x="966" y="1456"/>
                  </a:lnTo>
                  <a:lnTo>
                    <a:pt x="966" y="1452"/>
                  </a:lnTo>
                  <a:lnTo>
                    <a:pt x="966" y="1452"/>
                  </a:lnTo>
                  <a:lnTo>
                    <a:pt x="966" y="1452"/>
                  </a:lnTo>
                  <a:lnTo>
                    <a:pt x="962" y="1447"/>
                  </a:lnTo>
                  <a:lnTo>
                    <a:pt x="962" y="1442"/>
                  </a:lnTo>
                  <a:lnTo>
                    <a:pt x="962" y="1442"/>
                  </a:lnTo>
                  <a:lnTo>
                    <a:pt x="957" y="1442"/>
                  </a:lnTo>
                  <a:lnTo>
                    <a:pt x="957" y="1438"/>
                  </a:lnTo>
                  <a:lnTo>
                    <a:pt x="957" y="1433"/>
                  </a:lnTo>
                  <a:lnTo>
                    <a:pt x="957" y="1433"/>
                  </a:lnTo>
                  <a:lnTo>
                    <a:pt x="975" y="1429"/>
                  </a:lnTo>
                  <a:lnTo>
                    <a:pt x="975" y="1424"/>
                  </a:lnTo>
                  <a:lnTo>
                    <a:pt x="980" y="1424"/>
                  </a:lnTo>
                  <a:lnTo>
                    <a:pt x="989" y="1415"/>
                  </a:lnTo>
                  <a:lnTo>
                    <a:pt x="989" y="1411"/>
                  </a:lnTo>
                  <a:lnTo>
                    <a:pt x="989" y="1411"/>
                  </a:lnTo>
                  <a:lnTo>
                    <a:pt x="994" y="1411"/>
                  </a:lnTo>
                  <a:lnTo>
                    <a:pt x="994" y="1411"/>
                  </a:lnTo>
                  <a:lnTo>
                    <a:pt x="994" y="1411"/>
                  </a:lnTo>
                  <a:lnTo>
                    <a:pt x="994" y="1411"/>
                  </a:lnTo>
                  <a:lnTo>
                    <a:pt x="998" y="1406"/>
                  </a:lnTo>
                  <a:lnTo>
                    <a:pt x="998" y="1402"/>
                  </a:lnTo>
                  <a:lnTo>
                    <a:pt x="998" y="1402"/>
                  </a:lnTo>
                  <a:lnTo>
                    <a:pt x="998" y="1397"/>
                  </a:lnTo>
                  <a:lnTo>
                    <a:pt x="998" y="1397"/>
                  </a:lnTo>
                  <a:lnTo>
                    <a:pt x="998" y="1393"/>
                  </a:lnTo>
                  <a:lnTo>
                    <a:pt x="994" y="1388"/>
                  </a:lnTo>
                  <a:lnTo>
                    <a:pt x="994" y="1388"/>
                  </a:lnTo>
                  <a:lnTo>
                    <a:pt x="989" y="1384"/>
                  </a:lnTo>
                  <a:lnTo>
                    <a:pt x="989" y="1384"/>
                  </a:lnTo>
                  <a:lnTo>
                    <a:pt x="989" y="1384"/>
                  </a:lnTo>
                  <a:lnTo>
                    <a:pt x="985" y="1384"/>
                  </a:lnTo>
                  <a:lnTo>
                    <a:pt x="985" y="1384"/>
                  </a:lnTo>
                  <a:lnTo>
                    <a:pt x="985" y="1384"/>
                  </a:lnTo>
                  <a:lnTo>
                    <a:pt x="980" y="1384"/>
                  </a:lnTo>
                  <a:lnTo>
                    <a:pt x="980" y="1384"/>
                  </a:lnTo>
                  <a:lnTo>
                    <a:pt x="971" y="1388"/>
                  </a:lnTo>
                  <a:lnTo>
                    <a:pt x="971" y="1388"/>
                  </a:lnTo>
                  <a:lnTo>
                    <a:pt x="966" y="1393"/>
                  </a:lnTo>
                  <a:lnTo>
                    <a:pt x="957" y="1393"/>
                  </a:lnTo>
                  <a:lnTo>
                    <a:pt x="953" y="1393"/>
                  </a:lnTo>
                  <a:lnTo>
                    <a:pt x="948" y="1388"/>
                  </a:lnTo>
                  <a:lnTo>
                    <a:pt x="944" y="1388"/>
                  </a:lnTo>
                  <a:lnTo>
                    <a:pt x="944" y="1388"/>
                  </a:lnTo>
                  <a:lnTo>
                    <a:pt x="939" y="1388"/>
                  </a:lnTo>
                  <a:lnTo>
                    <a:pt x="939" y="1384"/>
                  </a:lnTo>
                  <a:lnTo>
                    <a:pt x="935" y="1379"/>
                  </a:lnTo>
                  <a:lnTo>
                    <a:pt x="930" y="1379"/>
                  </a:lnTo>
                  <a:lnTo>
                    <a:pt x="926" y="1374"/>
                  </a:lnTo>
                  <a:lnTo>
                    <a:pt x="921" y="1370"/>
                  </a:lnTo>
                  <a:lnTo>
                    <a:pt x="916" y="1370"/>
                  </a:lnTo>
                  <a:lnTo>
                    <a:pt x="903" y="1370"/>
                  </a:lnTo>
                  <a:lnTo>
                    <a:pt x="903" y="1370"/>
                  </a:lnTo>
                  <a:lnTo>
                    <a:pt x="903" y="1370"/>
                  </a:lnTo>
                  <a:lnTo>
                    <a:pt x="903" y="1370"/>
                  </a:lnTo>
                  <a:lnTo>
                    <a:pt x="903" y="1370"/>
                  </a:lnTo>
                  <a:lnTo>
                    <a:pt x="903" y="1370"/>
                  </a:lnTo>
                  <a:lnTo>
                    <a:pt x="898" y="1370"/>
                  </a:lnTo>
                  <a:lnTo>
                    <a:pt x="898" y="1370"/>
                  </a:lnTo>
                  <a:lnTo>
                    <a:pt x="898" y="1370"/>
                  </a:lnTo>
                  <a:lnTo>
                    <a:pt x="898" y="1370"/>
                  </a:lnTo>
                  <a:lnTo>
                    <a:pt x="898" y="1370"/>
                  </a:lnTo>
                  <a:lnTo>
                    <a:pt x="894" y="1370"/>
                  </a:lnTo>
                  <a:lnTo>
                    <a:pt x="898" y="1365"/>
                  </a:lnTo>
                  <a:lnTo>
                    <a:pt x="894" y="1365"/>
                  </a:lnTo>
                  <a:lnTo>
                    <a:pt x="894" y="1370"/>
                  </a:lnTo>
                  <a:lnTo>
                    <a:pt x="894" y="1370"/>
                  </a:lnTo>
                  <a:lnTo>
                    <a:pt x="894" y="1370"/>
                  </a:lnTo>
                  <a:lnTo>
                    <a:pt x="894" y="1370"/>
                  </a:lnTo>
                  <a:lnTo>
                    <a:pt x="894" y="1370"/>
                  </a:lnTo>
                  <a:lnTo>
                    <a:pt x="894" y="1370"/>
                  </a:lnTo>
                  <a:lnTo>
                    <a:pt x="894" y="1370"/>
                  </a:lnTo>
                  <a:lnTo>
                    <a:pt x="889" y="1374"/>
                  </a:lnTo>
                  <a:lnTo>
                    <a:pt x="889" y="1374"/>
                  </a:lnTo>
                  <a:lnTo>
                    <a:pt x="885" y="1374"/>
                  </a:lnTo>
                  <a:lnTo>
                    <a:pt x="885" y="1374"/>
                  </a:lnTo>
                  <a:lnTo>
                    <a:pt x="885" y="1374"/>
                  </a:lnTo>
                  <a:lnTo>
                    <a:pt x="885" y="1374"/>
                  </a:lnTo>
                  <a:lnTo>
                    <a:pt x="885" y="1374"/>
                  </a:lnTo>
                  <a:lnTo>
                    <a:pt x="880" y="1374"/>
                  </a:lnTo>
                  <a:lnTo>
                    <a:pt x="880" y="1374"/>
                  </a:lnTo>
                  <a:lnTo>
                    <a:pt x="880" y="1374"/>
                  </a:lnTo>
                  <a:lnTo>
                    <a:pt x="876" y="1374"/>
                  </a:lnTo>
                  <a:lnTo>
                    <a:pt x="871" y="1374"/>
                  </a:lnTo>
                  <a:lnTo>
                    <a:pt x="871" y="1374"/>
                  </a:lnTo>
                  <a:lnTo>
                    <a:pt x="867" y="1374"/>
                  </a:lnTo>
                  <a:lnTo>
                    <a:pt x="867" y="1374"/>
                  </a:lnTo>
                  <a:lnTo>
                    <a:pt x="867" y="1374"/>
                  </a:lnTo>
                  <a:lnTo>
                    <a:pt x="867" y="1374"/>
                  </a:lnTo>
                  <a:lnTo>
                    <a:pt x="871" y="1379"/>
                  </a:lnTo>
                  <a:lnTo>
                    <a:pt x="871" y="1379"/>
                  </a:lnTo>
                  <a:lnTo>
                    <a:pt x="871" y="1379"/>
                  </a:lnTo>
                  <a:lnTo>
                    <a:pt x="871" y="1379"/>
                  </a:lnTo>
                  <a:lnTo>
                    <a:pt x="867" y="1379"/>
                  </a:lnTo>
                  <a:lnTo>
                    <a:pt x="867" y="1379"/>
                  </a:lnTo>
                  <a:lnTo>
                    <a:pt x="867" y="1379"/>
                  </a:lnTo>
                  <a:lnTo>
                    <a:pt x="862" y="1384"/>
                  </a:lnTo>
                  <a:lnTo>
                    <a:pt x="862" y="1384"/>
                  </a:lnTo>
                  <a:lnTo>
                    <a:pt x="862" y="1384"/>
                  </a:lnTo>
                  <a:lnTo>
                    <a:pt x="858" y="1384"/>
                  </a:lnTo>
                  <a:lnTo>
                    <a:pt x="858" y="1384"/>
                  </a:lnTo>
                  <a:lnTo>
                    <a:pt x="862" y="1384"/>
                  </a:lnTo>
                  <a:lnTo>
                    <a:pt x="862" y="1384"/>
                  </a:lnTo>
                  <a:lnTo>
                    <a:pt x="862" y="1384"/>
                  </a:lnTo>
                  <a:lnTo>
                    <a:pt x="862" y="1388"/>
                  </a:lnTo>
                  <a:lnTo>
                    <a:pt x="858" y="1388"/>
                  </a:lnTo>
                  <a:lnTo>
                    <a:pt x="853" y="1388"/>
                  </a:lnTo>
                  <a:lnTo>
                    <a:pt x="853" y="1388"/>
                  </a:lnTo>
                  <a:lnTo>
                    <a:pt x="848" y="1388"/>
                  </a:lnTo>
                  <a:lnTo>
                    <a:pt x="848" y="1388"/>
                  </a:lnTo>
                  <a:lnTo>
                    <a:pt x="844" y="1388"/>
                  </a:lnTo>
                  <a:lnTo>
                    <a:pt x="839" y="1384"/>
                  </a:lnTo>
                  <a:lnTo>
                    <a:pt x="839" y="1388"/>
                  </a:lnTo>
                  <a:lnTo>
                    <a:pt x="835" y="1388"/>
                  </a:lnTo>
                  <a:lnTo>
                    <a:pt x="835" y="1388"/>
                  </a:lnTo>
                  <a:lnTo>
                    <a:pt x="835" y="1388"/>
                  </a:lnTo>
                  <a:lnTo>
                    <a:pt x="835" y="1393"/>
                  </a:lnTo>
                  <a:lnTo>
                    <a:pt x="835" y="1393"/>
                  </a:lnTo>
                  <a:lnTo>
                    <a:pt x="835" y="1393"/>
                  </a:lnTo>
                  <a:lnTo>
                    <a:pt x="839" y="1388"/>
                  </a:lnTo>
                  <a:lnTo>
                    <a:pt x="844" y="1388"/>
                  </a:lnTo>
                  <a:lnTo>
                    <a:pt x="844" y="1388"/>
                  </a:lnTo>
                  <a:lnTo>
                    <a:pt x="844" y="1388"/>
                  </a:lnTo>
                  <a:lnTo>
                    <a:pt x="848" y="1388"/>
                  </a:lnTo>
                  <a:lnTo>
                    <a:pt x="848" y="1393"/>
                  </a:lnTo>
                  <a:lnTo>
                    <a:pt x="844" y="1393"/>
                  </a:lnTo>
                  <a:lnTo>
                    <a:pt x="844" y="1393"/>
                  </a:lnTo>
                  <a:lnTo>
                    <a:pt x="844" y="1397"/>
                  </a:lnTo>
                  <a:lnTo>
                    <a:pt x="844" y="1397"/>
                  </a:lnTo>
                  <a:lnTo>
                    <a:pt x="844" y="1397"/>
                  </a:lnTo>
                  <a:lnTo>
                    <a:pt x="844" y="1397"/>
                  </a:lnTo>
                  <a:lnTo>
                    <a:pt x="839" y="1397"/>
                  </a:lnTo>
                  <a:lnTo>
                    <a:pt x="839" y="1397"/>
                  </a:lnTo>
                  <a:lnTo>
                    <a:pt x="835" y="1402"/>
                  </a:lnTo>
                  <a:lnTo>
                    <a:pt x="835" y="1406"/>
                  </a:lnTo>
                  <a:lnTo>
                    <a:pt x="826" y="1402"/>
                  </a:lnTo>
                  <a:lnTo>
                    <a:pt x="821" y="1402"/>
                  </a:lnTo>
                  <a:lnTo>
                    <a:pt x="821" y="1406"/>
                  </a:lnTo>
                  <a:lnTo>
                    <a:pt x="817" y="1406"/>
                  </a:lnTo>
                  <a:lnTo>
                    <a:pt x="817" y="1402"/>
                  </a:lnTo>
                  <a:lnTo>
                    <a:pt x="817" y="1397"/>
                  </a:lnTo>
                  <a:lnTo>
                    <a:pt x="812" y="1397"/>
                  </a:lnTo>
                  <a:lnTo>
                    <a:pt x="812" y="1397"/>
                  </a:lnTo>
                  <a:lnTo>
                    <a:pt x="812" y="1397"/>
                  </a:lnTo>
                  <a:lnTo>
                    <a:pt x="812" y="1397"/>
                  </a:lnTo>
                  <a:lnTo>
                    <a:pt x="812" y="1393"/>
                  </a:lnTo>
                  <a:lnTo>
                    <a:pt x="812" y="1393"/>
                  </a:lnTo>
                  <a:lnTo>
                    <a:pt x="808" y="1393"/>
                  </a:lnTo>
                  <a:lnTo>
                    <a:pt x="808" y="1393"/>
                  </a:lnTo>
                  <a:lnTo>
                    <a:pt x="808" y="1397"/>
                  </a:lnTo>
                  <a:lnTo>
                    <a:pt x="803" y="1397"/>
                  </a:lnTo>
                  <a:lnTo>
                    <a:pt x="799" y="1397"/>
                  </a:lnTo>
                  <a:lnTo>
                    <a:pt x="799" y="1397"/>
                  </a:lnTo>
                  <a:lnTo>
                    <a:pt x="794" y="1402"/>
                  </a:lnTo>
                  <a:lnTo>
                    <a:pt x="794" y="1402"/>
                  </a:lnTo>
                  <a:lnTo>
                    <a:pt x="794" y="1402"/>
                  </a:lnTo>
                  <a:lnTo>
                    <a:pt x="794" y="1402"/>
                  </a:lnTo>
                  <a:lnTo>
                    <a:pt x="789" y="1402"/>
                  </a:lnTo>
                  <a:lnTo>
                    <a:pt x="789" y="1402"/>
                  </a:lnTo>
                  <a:lnTo>
                    <a:pt x="789" y="1402"/>
                  </a:lnTo>
                  <a:lnTo>
                    <a:pt x="785" y="1406"/>
                  </a:lnTo>
                  <a:lnTo>
                    <a:pt x="789" y="1402"/>
                  </a:lnTo>
                  <a:lnTo>
                    <a:pt x="789" y="1397"/>
                  </a:lnTo>
                  <a:lnTo>
                    <a:pt x="789" y="1397"/>
                  </a:lnTo>
                  <a:lnTo>
                    <a:pt x="785" y="1397"/>
                  </a:lnTo>
                  <a:lnTo>
                    <a:pt x="785" y="1397"/>
                  </a:lnTo>
                  <a:lnTo>
                    <a:pt x="780" y="1397"/>
                  </a:lnTo>
                  <a:lnTo>
                    <a:pt x="780" y="1397"/>
                  </a:lnTo>
                  <a:lnTo>
                    <a:pt x="780" y="1397"/>
                  </a:lnTo>
                  <a:lnTo>
                    <a:pt x="776" y="1402"/>
                  </a:lnTo>
                  <a:lnTo>
                    <a:pt x="780" y="1402"/>
                  </a:lnTo>
                  <a:lnTo>
                    <a:pt x="776" y="1402"/>
                  </a:lnTo>
                  <a:lnTo>
                    <a:pt x="767" y="1411"/>
                  </a:lnTo>
                  <a:lnTo>
                    <a:pt x="767" y="1415"/>
                  </a:lnTo>
                  <a:lnTo>
                    <a:pt x="762" y="1415"/>
                  </a:lnTo>
                  <a:lnTo>
                    <a:pt x="762" y="1415"/>
                  </a:lnTo>
                  <a:lnTo>
                    <a:pt x="762" y="1415"/>
                  </a:lnTo>
                  <a:lnTo>
                    <a:pt x="762" y="1415"/>
                  </a:lnTo>
                  <a:lnTo>
                    <a:pt x="762" y="1415"/>
                  </a:lnTo>
                  <a:lnTo>
                    <a:pt x="762" y="1411"/>
                  </a:lnTo>
                  <a:lnTo>
                    <a:pt x="762" y="1411"/>
                  </a:lnTo>
                  <a:lnTo>
                    <a:pt x="767" y="1411"/>
                  </a:lnTo>
                  <a:lnTo>
                    <a:pt x="767" y="1411"/>
                  </a:lnTo>
                  <a:lnTo>
                    <a:pt x="767" y="1411"/>
                  </a:lnTo>
                  <a:lnTo>
                    <a:pt x="762" y="1406"/>
                  </a:lnTo>
                  <a:lnTo>
                    <a:pt x="762" y="1406"/>
                  </a:lnTo>
                  <a:lnTo>
                    <a:pt x="762" y="1406"/>
                  </a:lnTo>
                  <a:lnTo>
                    <a:pt x="762" y="1406"/>
                  </a:lnTo>
                  <a:lnTo>
                    <a:pt x="762" y="1402"/>
                  </a:lnTo>
                  <a:lnTo>
                    <a:pt x="758" y="1402"/>
                  </a:lnTo>
                  <a:lnTo>
                    <a:pt x="758" y="1406"/>
                  </a:lnTo>
                  <a:lnTo>
                    <a:pt x="753" y="1411"/>
                  </a:lnTo>
                  <a:lnTo>
                    <a:pt x="753" y="1411"/>
                  </a:lnTo>
                  <a:lnTo>
                    <a:pt x="753" y="1411"/>
                  </a:lnTo>
                  <a:lnTo>
                    <a:pt x="753" y="1415"/>
                  </a:lnTo>
                  <a:lnTo>
                    <a:pt x="753" y="1415"/>
                  </a:lnTo>
                  <a:lnTo>
                    <a:pt x="753" y="1420"/>
                  </a:lnTo>
                  <a:lnTo>
                    <a:pt x="753" y="1420"/>
                  </a:lnTo>
                  <a:lnTo>
                    <a:pt x="749" y="1420"/>
                  </a:lnTo>
                  <a:lnTo>
                    <a:pt x="749" y="1420"/>
                  </a:lnTo>
                  <a:lnTo>
                    <a:pt x="749" y="1420"/>
                  </a:lnTo>
                  <a:lnTo>
                    <a:pt x="749" y="1420"/>
                  </a:lnTo>
                  <a:lnTo>
                    <a:pt x="749" y="1420"/>
                  </a:lnTo>
                  <a:lnTo>
                    <a:pt x="744" y="1420"/>
                  </a:lnTo>
                  <a:lnTo>
                    <a:pt x="744" y="1420"/>
                  </a:lnTo>
                  <a:lnTo>
                    <a:pt x="740" y="1424"/>
                  </a:lnTo>
                  <a:lnTo>
                    <a:pt x="740" y="1420"/>
                  </a:lnTo>
                  <a:lnTo>
                    <a:pt x="740" y="1420"/>
                  </a:lnTo>
                  <a:lnTo>
                    <a:pt x="740" y="1415"/>
                  </a:lnTo>
                  <a:lnTo>
                    <a:pt x="740" y="1415"/>
                  </a:lnTo>
                  <a:lnTo>
                    <a:pt x="740" y="1411"/>
                  </a:lnTo>
                  <a:lnTo>
                    <a:pt x="744" y="1411"/>
                  </a:lnTo>
                  <a:lnTo>
                    <a:pt x="744" y="1411"/>
                  </a:lnTo>
                  <a:lnTo>
                    <a:pt x="744" y="1411"/>
                  </a:lnTo>
                  <a:lnTo>
                    <a:pt x="744" y="1415"/>
                  </a:lnTo>
                  <a:lnTo>
                    <a:pt x="744" y="1415"/>
                  </a:lnTo>
                  <a:lnTo>
                    <a:pt x="744" y="1415"/>
                  </a:lnTo>
                  <a:lnTo>
                    <a:pt x="749" y="1411"/>
                  </a:lnTo>
                  <a:lnTo>
                    <a:pt x="749" y="1411"/>
                  </a:lnTo>
                  <a:lnTo>
                    <a:pt x="749" y="1411"/>
                  </a:lnTo>
                  <a:lnTo>
                    <a:pt x="749" y="1406"/>
                  </a:lnTo>
                  <a:lnTo>
                    <a:pt x="749" y="1406"/>
                  </a:lnTo>
                  <a:lnTo>
                    <a:pt x="744" y="1406"/>
                  </a:lnTo>
                  <a:lnTo>
                    <a:pt x="744" y="1406"/>
                  </a:lnTo>
                  <a:lnTo>
                    <a:pt x="744" y="1406"/>
                  </a:lnTo>
                  <a:lnTo>
                    <a:pt x="744" y="1406"/>
                  </a:lnTo>
                  <a:lnTo>
                    <a:pt x="740" y="1406"/>
                  </a:lnTo>
                  <a:lnTo>
                    <a:pt x="740" y="1411"/>
                  </a:lnTo>
                  <a:lnTo>
                    <a:pt x="740" y="1411"/>
                  </a:lnTo>
                  <a:lnTo>
                    <a:pt x="735" y="1411"/>
                  </a:lnTo>
                  <a:lnTo>
                    <a:pt x="721" y="1411"/>
                  </a:lnTo>
                  <a:lnTo>
                    <a:pt x="721" y="1415"/>
                  </a:lnTo>
                  <a:lnTo>
                    <a:pt x="717" y="1415"/>
                  </a:lnTo>
                  <a:lnTo>
                    <a:pt x="712" y="1411"/>
                  </a:lnTo>
                  <a:lnTo>
                    <a:pt x="712" y="1415"/>
                  </a:lnTo>
                  <a:lnTo>
                    <a:pt x="708" y="1415"/>
                  </a:lnTo>
                  <a:lnTo>
                    <a:pt x="708" y="1415"/>
                  </a:lnTo>
                  <a:lnTo>
                    <a:pt x="708" y="1415"/>
                  </a:lnTo>
                  <a:lnTo>
                    <a:pt x="708" y="1420"/>
                  </a:lnTo>
                  <a:lnTo>
                    <a:pt x="708" y="1420"/>
                  </a:lnTo>
                  <a:lnTo>
                    <a:pt x="708" y="1420"/>
                  </a:lnTo>
                  <a:lnTo>
                    <a:pt x="708" y="1420"/>
                  </a:lnTo>
                  <a:lnTo>
                    <a:pt x="703" y="1420"/>
                  </a:lnTo>
                  <a:lnTo>
                    <a:pt x="703" y="1420"/>
                  </a:lnTo>
                  <a:lnTo>
                    <a:pt x="699" y="1420"/>
                  </a:lnTo>
                  <a:lnTo>
                    <a:pt x="694" y="1424"/>
                  </a:lnTo>
                  <a:lnTo>
                    <a:pt x="690" y="1424"/>
                  </a:lnTo>
                  <a:lnTo>
                    <a:pt x="690" y="1424"/>
                  </a:lnTo>
                  <a:lnTo>
                    <a:pt x="690" y="1424"/>
                  </a:lnTo>
                  <a:lnTo>
                    <a:pt x="690" y="1420"/>
                  </a:lnTo>
                  <a:lnTo>
                    <a:pt x="690" y="1420"/>
                  </a:lnTo>
                  <a:lnTo>
                    <a:pt x="690" y="1420"/>
                  </a:lnTo>
                  <a:lnTo>
                    <a:pt x="690" y="1424"/>
                  </a:lnTo>
                  <a:lnTo>
                    <a:pt x="685" y="1424"/>
                  </a:lnTo>
                  <a:lnTo>
                    <a:pt x="685" y="1424"/>
                  </a:lnTo>
                  <a:lnTo>
                    <a:pt x="685" y="1424"/>
                  </a:lnTo>
                  <a:lnTo>
                    <a:pt x="681" y="1424"/>
                  </a:lnTo>
                  <a:lnTo>
                    <a:pt x="681" y="1424"/>
                  </a:lnTo>
                  <a:lnTo>
                    <a:pt x="685" y="1420"/>
                  </a:lnTo>
                  <a:lnTo>
                    <a:pt x="681" y="1420"/>
                  </a:lnTo>
                  <a:lnTo>
                    <a:pt x="681" y="1415"/>
                  </a:lnTo>
                  <a:lnTo>
                    <a:pt x="681" y="1415"/>
                  </a:lnTo>
                  <a:lnTo>
                    <a:pt x="681" y="1411"/>
                  </a:lnTo>
                  <a:lnTo>
                    <a:pt x="676" y="1411"/>
                  </a:lnTo>
                  <a:lnTo>
                    <a:pt x="676" y="1411"/>
                  </a:lnTo>
                  <a:lnTo>
                    <a:pt x="681" y="1411"/>
                  </a:lnTo>
                  <a:lnTo>
                    <a:pt x="681" y="1406"/>
                  </a:lnTo>
                  <a:lnTo>
                    <a:pt x="681" y="1406"/>
                  </a:lnTo>
                  <a:lnTo>
                    <a:pt x="681" y="1406"/>
                  </a:lnTo>
                  <a:lnTo>
                    <a:pt x="681" y="1406"/>
                  </a:lnTo>
                  <a:lnTo>
                    <a:pt x="681" y="1406"/>
                  </a:lnTo>
                  <a:lnTo>
                    <a:pt x="681" y="1406"/>
                  </a:lnTo>
                  <a:lnTo>
                    <a:pt x="681" y="1402"/>
                  </a:lnTo>
                  <a:lnTo>
                    <a:pt x="676" y="1402"/>
                  </a:lnTo>
                  <a:lnTo>
                    <a:pt x="676" y="1402"/>
                  </a:lnTo>
                  <a:lnTo>
                    <a:pt x="676" y="1402"/>
                  </a:lnTo>
                  <a:lnTo>
                    <a:pt x="672" y="1402"/>
                  </a:lnTo>
                  <a:lnTo>
                    <a:pt x="667" y="1402"/>
                  </a:lnTo>
                  <a:lnTo>
                    <a:pt x="667" y="1402"/>
                  </a:lnTo>
                  <a:lnTo>
                    <a:pt x="662" y="1402"/>
                  </a:lnTo>
                  <a:lnTo>
                    <a:pt x="658" y="1406"/>
                  </a:lnTo>
                  <a:lnTo>
                    <a:pt x="649" y="1415"/>
                  </a:lnTo>
                  <a:lnTo>
                    <a:pt x="649" y="1415"/>
                  </a:lnTo>
                  <a:lnTo>
                    <a:pt x="649" y="1420"/>
                  </a:lnTo>
                  <a:lnTo>
                    <a:pt x="649" y="1424"/>
                  </a:lnTo>
                  <a:lnTo>
                    <a:pt x="649" y="1429"/>
                  </a:lnTo>
                  <a:lnTo>
                    <a:pt x="649" y="1429"/>
                  </a:lnTo>
                  <a:lnTo>
                    <a:pt x="644" y="1429"/>
                  </a:lnTo>
                  <a:lnTo>
                    <a:pt x="644" y="1429"/>
                  </a:lnTo>
                  <a:lnTo>
                    <a:pt x="644" y="1438"/>
                  </a:lnTo>
                  <a:lnTo>
                    <a:pt x="644" y="1442"/>
                  </a:lnTo>
                  <a:lnTo>
                    <a:pt x="644" y="1447"/>
                  </a:lnTo>
                  <a:lnTo>
                    <a:pt x="640" y="1452"/>
                  </a:lnTo>
                  <a:lnTo>
                    <a:pt x="635" y="1452"/>
                  </a:lnTo>
                  <a:lnTo>
                    <a:pt x="635" y="1452"/>
                  </a:lnTo>
                  <a:lnTo>
                    <a:pt x="635" y="1452"/>
                  </a:lnTo>
                  <a:lnTo>
                    <a:pt x="635" y="1456"/>
                  </a:lnTo>
                  <a:lnTo>
                    <a:pt x="635" y="1456"/>
                  </a:lnTo>
                  <a:lnTo>
                    <a:pt x="635" y="1461"/>
                  </a:lnTo>
                  <a:lnTo>
                    <a:pt x="635" y="1465"/>
                  </a:lnTo>
                  <a:lnTo>
                    <a:pt x="635" y="1465"/>
                  </a:lnTo>
                  <a:lnTo>
                    <a:pt x="631" y="1470"/>
                  </a:lnTo>
                  <a:lnTo>
                    <a:pt x="626" y="1470"/>
                  </a:lnTo>
                  <a:lnTo>
                    <a:pt x="626" y="1470"/>
                  </a:lnTo>
                  <a:lnTo>
                    <a:pt x="622" y="1470"/>
                  </a:lnTo>
                  <a:lnTo>
                    <a:pt x="622" y="1470"/>
                  </a:lnTo>
                  <a:lnTo>
                    <a:pt x="626" y="1465"/>
                  </a:lnTo>
                  <a:lnTo>
                    <a:pt x="626" y="1465"/>
                  </a:lnTo>
                  <a:lnTo>
                    <a:pt x="626" y="1465"/>
                  </a:lnTo>
                  <a:lnTo>
                    <a:pt x="626" y="1465"/>
                  </a:lnTo>
                  <a:lnTo>
                    <a:pt x="631" y="1465"/>
                  </a:lnTo>
                  <a:lnTo>
                    <a:pt x="631" y="1465"/>
                  </a:lnTo>
                  <a:lnTo>
                    <a:pt x="631" y="1465"/>
                  </a:lnTo>
                  <a:lnTo>
                    <a:pt x="631" y="1465"/>
                  </a:lnTo>
                  <a:lnTo>
                    <a:pt x="631" y="1461"/>
                  </a:lnTo>
                  <a:lnTo>
                    <a:pt x="631" y="1461"/>
                  </a:lnTo>
                  <a:lnTo>
                    <a:pt x="631" y="1461"/>
                  </a:lnTo>
                  <a:lnTo>
                    <a:pt x="626" y="1456"/>
                  </a:lnTo>
                  <a:lnTo>
                    <a:pt x="626" y="1456"/>
                  </a:lnTo>
                  <a:lnTo>
                    <a:pt x="622" y="1452"/>
                  </a:lnTo>
                  <a:lnTo>
                    <a:pt x="617" y="1452"/>
                  </a:lnTo>
                  <a:lnTo>
                    <a:pt x="617" y="1452"/>
                  </a:lnTo>
                  <a:lnTo>
                    <a:pt x="613" y="1447"/>
                  </a:lnTo>
                  <a:lnTo>
                    <a:pt x="613" y="1447"/>
                  </a:lnTo>
                  <a:lnTo>
                    <a:pt x="608" y="1447"/>
                  </a:lnTo>
                  <a:lnTo>
                    <a:pt x="608" y="1442"/>
                  </a:lnTo>
                  <a:lnTo>
                    <a:pt x="608" y="1442"/>
                  </a:lnTo>
                  <a:lnTo>
                    <a:pt x="604" y="1442"/>
                  </a:lnTo>
                  <a:lnTo>
                    <a:pt x="604" y="1442"/>
                  </a:lnTo>
                  <a:lnTo>
                    <a:pt x="599" y="1442"/>
                  </a:lnTo>
                  <a:lnTo>
                    <a:pt x="604" y="1442"/>
                  </a:lnTo>
                  <a:lnTo>
                    <a:pt x="604" y="1442"/>
                  </a:lnTo>
                  <a:lnTo>
                    <a:pt x="599" y="1442"/>
                  </a:lnTo>
                  <a:lnTo>
                    <a:pt x="599" y="1442"/>
                  </a:lnTo>
                  <a:lnTo>
                    <a:pt x="599" y="1442"/>
                  </a:lnTo>
                  <a:lnTo>
                    <a:pt x="599" y="1438"/>
                  </a:lnTo>
                  <a:lnTo>
                    <a:pt x="604" y="1438"/>
                  </a:lnTo>
                  <a:lnTo>
                    <a:pt x="604" y="1438"/>
                  </a:lnTo>
                  <a:lnTo>
                    <a:pt x="599" y="1438"/>
                  </a:lnTo>
                  <a:lnTo>
                    <a:pt x="599" y="1433"/>
                  </a:lnTo>
                  <a:lnTo>
                    <a:pt x="594" y="1433"/>
                  </a:lnTo>
                  <a:lnTo>
                    <a:pt x="590" y="1433"/>
                  </a:lnTo>
                  <a:lnTo>
                    <a:pt x="590" y="1433"/>
                  </a:lnTo>
                  <a:lnTo>
                    <a:pt x="585" y="1433"/>
                  </a:lnTo>
                  <a:lnTo>
                    <a:pt x="581" y="1433"/>
                  </a:lnTo>
                  <a:lnTo>
                    <a:pt x="581" y="1433"/>
                  </a:lnTo>
                  <a:lnTo>
                    <a:pt x="581" y="1433"/>
                  </a:lnTo>
                  <a:lnTo>
                    <a:pt x="576" y="1433"/>
                  </a:lnTo>
                  <a:lnTo>
                    <a:pt x="576" y="1433"/>
                  </a:lnTo>
                  <a:lnTo>
                    <a:pt x="576" y="1433"/>
                  </a:lnTo>
                  <a:lnTo>
                    <a:pt x="576" y="1433"/>
                  </a:lnTo>
                  <a:lnTo>
                    <a:pt x="576" y="1433"/>
                  </a:lnTo>
                  <a:lnTo>
                    <a:pt x="576" y="1438"/>
                  </a:lnTo>
                  <a:lnTo>
                    <a:pt x="576" y="1438"/>
                  </a:lnTo>
                  <a:lnTo>
                    <a:pt x="576" y="1438"/>
                  </a:lnTo>
                  <a:lnTo>
                    <a:pt x="576" y="1438"/>
                  </a:lnTo>
                  <a:lnTo>
                    <a:pt x="576" y="1438"/>
                  </a:lnTo>
                  <a:lnTo>
                    <a:pt x="576" y="1438"/>
                  </a:lnTo>
                  <a:lnTo>
                    <a:pt x="576" y="1438"/>
                  </a:lnTo>
                  <a:lnTo>
                    <a:pt x="572" y="1438"/>
                  </a:lnTo>
                  <a:lnTo>
                    <a:pt x="572" y="1438"/>
                  </a:lnTo>
                  <a:lnTo>
                    <a:pt x="572" y="1438"/>
                  </a:lnTo>
                  <a:lnTo>
                    <a:pt x="572" y="1438"/>
                  </a:lnTo>
                  <a:lnTo>
                    <a:pt x="567" y="1433"/>
                  </a:lnTo>
                  <a:lnTo>
                    <a:pt x="567" y="1433"/>
                  </a:lnTo>
                  <a:lnTo>
                    <a:pt x="567" y="1433"/>
                  </a:lnTo>
                  <a:lnTo>
                    <a:pt x="567" y="1433"/>
                  </a:lnTo>
                  <a:lnTo>
                    <a:pt x="563" y="1433"/>
                  </a:lnTo>
                  <a:lnTo>
                    <a:pt x="563" y="1433"/>
                  </a:lnTo>
                  <a:lnTo>
                    <a:pt x="563" y="1433"/>
                  </a:lnTo>
                  <a:lnTo>
                    <a:pt x="563" y="1433"/>
                  </a:lnTo>
                  <a:lnTo>
                    <a:pt x="563" y="1433"/>
                  </a:lnTo>
                  <a:lnTo>
                    <a:pt x="563" y="1438"/>
                  </a:lnTo>
                  <a:lnTo>
                    <a:pt x="563" y="1438"/>
                  </a:lnTo>
                  <a:lnTo>
                    <a:pt x="563" y="1438"/>
                  </a:lnTo>
                  <a:lnTo>
                    <a:pt x="563" y="1438"/>
                  </a:lnTo>
                  <a:lnTo>
                    <a:pt x="563" y="1438"/>
                  </a:lnTo>
                  <a:lnTo>
                    <a:pt x="563" y="1438"/>
                  </a:lnTo>
                  <a:lnTo>
                    <a:pt x="558" y="1438"/>
                  </a:lnTo>
                  <a:lnTo>
                    <a:pt x="558" y="1438"/>
                  </a:lnTo>
                  <a:lnTo>
                    <a:pt x="558" y="1438"/>
                  </a:lnTo>
                  <a:lnTo>
                    <a:pt x="558" y="1433"/>
                  </a:lnTo>
                  <a:lnTo>
                    <a:pt x="558" y="1438"/>
                  </a:lnTo>
                  <a:lnTo>
                    <a:pt x="558" y="1438"/>
                  </a:lnTo>
                  <a:lnTo>
                    <a:pt x="558" y="1438"/>
                  </a:lnTo>
                  <a:lnTo>
                    <a:pt x="554" y="1438"/>
                  </a:lnTo>
                  <a:lnTo>
                    <a:pt x="558" y="1433"/>
                  </a:lnTo>
                  <a:lnTo>
                    <a:pt x="558" y="1433"/>
                  </a:lnTo>
                  <a:lnTo>
                    <a:pt x="558" y="1429"/>
                  </a:lnTo>
                  <a:lnTo>
                    <a:pt x="554" y="1429"/>
                  </a:lnTo>
                  <a:lnTo>
                    <a:pt x="554" y="1429"/>
                  </a:lnTo>
                  <a:lnTo>
                    <a:pt x="554" y="1438"/>
                  </a:lnTo>
                  <a:lnTo>
                    <a:pt x="549" y="1438"/>
                  </a:lnTo>
                  <a:lnTo>
                    <a:pt x="549" y="1438"/>
                  </a:lnTo>
                  <a:lnTo>
                    <a:pt x="540" y="1442"/>
                  </a:lnTo>
                  <a:lnTo>
                    <a:pt x="540" y="1442"/>
                  </a:lnTo>
                  <a:lnTo>
                    <a:pt x="540" y="1442"/>
                  </a:lnTo>
                  <a:lnTo>
                    <a:pt x="540" y="1442"/>
                  </a:lnTo>
                  <a:lnTo>
                    <a:pt x="535" y="1442"/>
                  </a:lnTo>
                  <a:lnTo>
                    <a:pt x="535" y="1442"/>
                  </a:lnTo>
                  <a:lnTo>
                    <a:pt x="535" y="1438"/>
                  </a:lnTo>
                  <a:lnTo>
                    <a:pt x="535" y="1438"/>
                  </a:lnTo>
                  <a:lnTo>
                    <a:pt x="535" y="1438"/>
                  </a:lnTo>
                  <a:lnTo>
                    <a:pt x="535" y="1438"/>
                  </a:lnTo>
                  <a:lnTo>
                    <a:pt x="535" y="1438"/>
                  </a:lnTo>
                  <a:lnTo>
                    <a:pt x="535" y="1438"/>
                  </a:lnTo>
                  <a:lnTo>
                    <a:pt x="535" y="1442"/>
                  </a:lnTo>
                  <a:lnTo>
                    <a:pt x="531" y="1442"/>
                  </a:lnTo>
                  <a:lnTo>
                    <a:pt x="531" y="1442"/>
                  </a:lnTo>
                  <a:lnTo>
                    <a:pt x="531" y="1442"/>
                  </a:lnTo>
                  <a:lnTo>
                    <a:pt x="531" y="1438"/>
                  </a:lnTo>
                  <a:lnTo>
                    <a:pt x="531" y="1438"/>
                  </a:lnTo>
                  <a:lnTo>
                    <a:pt x="531" y="1438"/>
                  </a:lnTo>
                  <a:lnTo>
                    <a:pt x="531" y="1433"/>
                  </a:lnTo>
                  <a:lnTo>
                    <a:pt x="531" y="1433"/>
                  </a:lnTo>
                  <a:lnTo>
                    <a:pt x="531" y="1433"/>
                  </a:lnTo>
                  <a:lnTo>
                    <a:pt x="526" y="1433"/>
                  </a:lnTo>
                  <a:lnTo>
                    <a:pt x="522" y="1429"/>
                  </a:lnTo>
                  <a:lnTo>
                    <a:pt x="522" y="1429"/>
                  </a:lnTo>
                  <a:lnTo>
                    <a:pt x="517" y="1424"/>
                  </a:lnTo>
                  <a:lnTo>
                    <a:pt x="513" y="1429"/>
                  </a:lnTo>
                  <a:lnTo>
                    <a:pt x="508" y="1433"/>
                  </a:lnTo>
                  <a:lnTo>
                    <a:pt x="504" y="1438"/>
                  </a:lnTo>
                  <a:lnTo>
                    <a:pt x="504" y="1438"/>
                  </a:lnTo>
                  <a:lnTo>
                    <a:pt x="504" y="1438"/>
                  </a:lnTo>
                  <a:lnTo>
                    <a:pt x="499" y="1438"/>
                  </a:lnTo>
                  <a:lnTo>
                    <a:pt x="499" y="1438"/>
                  </a:lnTo>
                  <a:lnTo>
                    <a:pt x="499" y="1433"/>
                  </a:lnTo>
                  <a:lnTo>
                    <a:pt x="504" y="1433"/>
                  </a:lnTo>
                  <a:lnTo>
                    <a:pt x="504" y="1433"/>
                  </a:lnTo>
                  <a:lnTo>
                    <a:pt x="504" y="1429"/>
                  </a:lnTo>
                  <a:lnTo>
                    <a:pt x="504" y="1429"/>
                  </a:lnTo>
                  <a:lnTo>
                    <a:pt x="504" y="1429"/>
                  </a:lnTo>
                  <a:lnTo>
                    <a:pt x="504" y="1424"/>
                  </a:lnTo>
                  <a:lnTo>
                    <a:pt x="504" y="1424"/>
                  </a:lnTo>
                  <a:lnTo>
                    <a:pt x="504" y="1424"/>
                  </a:lnTo>
                  <a:lnTo>
                    <a:pt x="504" y="1424"/>
                  </a:lnTo>
                  <a:lnTo>
                    <a:pt x="499" y="1420"/>
                  </a:lnTo>
                  <a:lnTo>
                    <a:pt x="499" y="1420"/>
                  </a:lnTo>
                  <a:lnTo>
                    <a:pt x="499" y="1415"/>
                  </a:lnTo>
                  <a:lnTo>
                    <a:pt x="499" y="1415"/>
                  </a:lnTo>
                  <a:lnTo>
                    <a:pt x="499" y="1415"/>
                  </a:lnTo>
                  <a:lnTo>
                    <a:pt x="499" y="1411"/>
                  </a:lnTo>
                  <a:lnTo>
                    <a:pt x="504" y="1411"/>
                  </a:lnTo>
                  <a:lnTo>
                    <a:pt x="504" y="1411"/>
                  </a:lnTo>
                  <a:lnTo>
                    <a:pt x="504" y="1411"/>
                  </a:lnTo>
                  <a:lnTo>
                    <a:pt x="508" y="1406"/>
                  </a:lnTo>
                  <a:lnTo>
                    <a:pt x="508" y="1406"/>
                  </a:lnTo>
                  <a:lnTo>
                    <a:pt x="508" y="1406"/>
                  </a:lnTo>
                  <a:lnTo>
                    <a:pt x="508" y="1402"/>
                  </a:lnTo>
                  <a:lnTo>
                    <a:pt x="508" y="1402"/>
                  </a:lnTo>
                  <a:lnTo>
                    <a:pt x="504" y="1397"/>
                  </a:lnTo>
                  <a:lnTo>
                    <a:pt x="504" y="1397"/>
                  </a:lnTo>
                  <a:lnTo>
                    <a:pt x="504" y="1397"/>
                  </a:lnTo>
                  <a:lnTo>
                    <a:pt x="504" y="1393"/>
                  </a:lnTo>
                  <a:lnTo>
                    <a:pt x="504" y="1393"/>
                  </a:lnTo>
                  <a:lnTo>
                    <a:pt x="504" y="1393"/>
                  </a:lnTo>
                  <a:lnTo>
                    <a:pt x="504" y="1393"/>
                  </a:lnTo>
                  <a:lnTo>
                    <a:pt x="504" y="1393"/>
                  </a:lnTo>
                  <a:lnTo>
                    <a:pt x="504" y="1388"/>
                  </a:lnTo>
                  <a:lnTo>
                    <a:pt x="504" y="1384"/>
                  </a:lnTo>
                  <a:lnTo>
                    <a:pt x="508" y="1384"/>
                  </a:lnTo>
                  <a:lnTo>
                    <a:pt x="508" y="1384"/>
                  </a:lnTo>
                  <a:lnTo>
                    <a:pt x="508" y="1384"/>
                  </a:lnTo>
                  <a:lnTo>
                    <a:pt x="513" y="1384"/>
                  </a:lnTo>
                  <a:lnTo>
                    <a:pt x="513" y="1384"/>
                  </a:lnTo>
                  <a:lnTo>
                    <a:pt x="513" y="1384"/>
                  </a:lnTo>
                  <a:lnTo>
                    <a:pt x="517" y="1384"/>
                  </a:lnTo>
                  <a:lnTo>
                    <a:pt x="517" y="1384"/>
                  </a:lnTo>
                  <a:lnTo>
                    <a:pt x="517" y="1384"/>
                  </a:lnTo>
                  <a:lnTo>
                    <a:pt x="517" y="1384"/>
                  </a:lnTo>
                  <a:lnTo>
                    <a:pt x="517" y="1379"/>
                  </a:lnTo>
                  <a:lnTo>
                    <a:pt x="513" y="1379"/>
                  </a:lnTo>
                  <a:lnTo>
                    <a:pt x="513" y="1379"/>
                  </a:lnTo>
                  <a:lnTo>
                    <a:pt x="513" y="1379"/>
                  </a:lnTo>
                  <a:lnTo>
                    <a:pt x="513" y="1379"/>
                  </a:lnTo>
                  <a:lnTo>
                    <a:pt x="513" y="1379"/>
                  </a:lnTo>
                  <a:lnTo>
                    <a:pt x="513" y="1379"/>
                  </a:lnTo>
                  <a:lnTo>
                    <a:pt x="513" y="1374"/>
                  </a:lnTo>
                  <a:lnTo>
                    <a:pt x="513" y="1374"/>
                  </a:lnTo>
                  <a:lnTo>
                    <a:pt x="517" y="1374"/>
                  </a:lnTo>
                  <a:lnTo>
                    <a:pt x="517" y="1374"/>
                  </a:lnTo>
                  <a:lnTo>
                    <a:pt x="517" y="1379"/>
                  </a:lnTo>
                  <a:lnTo>
                    <a:pt x="517" y="1379"/>
                  </a:lnTo>
                  <a:lnTo>
                    <a:pt x="517" y="1379"/>
                  </a:lnTo>
                  <a:lnTo>
                    <a:pt x="522" y="1379"/>
                  </a:lnTo>
                  <a:lnTo>
                    <a:pt x="522" y="1379"/>
                  </a:lnTo>
                  <a:lnTo>
                    <a:pt x="522" y="1379"/>
                  </a:lnTo>
                  <a:lnTo>
                    <a:pt x="526" y="1379"/>
                  </a:lnTo>
                  <a:lnTo>
                    <a:pt x="526" y="1379"/>
                  </a:lnTo>
                  <a:lnTo>
                    <a:pt x="526" y="1379"/>
                  </a:lnTo>
                  <a:lnTo>
                    <a:pt x="531" y="1379"/>
                  </a:lnTo>
                  <a:lnTo>
                    <a:pt x="531" y="1379"/>
                  </a:lnTo>
                  <a:lnTo>
                    <a:pt x="531" y="1384"/>
                  </a:lnTo>
                  <a:lnTo>
                    <a:pt x="535" y="1384"/>
                  </a:lnTo>
                  <a:lnTo>
                    <a:pt x="535" y="1388"/>
                  </a:lnTo>
                  <a:lnTo>
                    <a:pt x="535" y="1384"/>
                  </a:lnTo>
                  <a:lnTo>
                    <a:pt x="535" y="1379"/>
                  </a:lnTo>
                  <a:lnTo>
                    <a:pt x="535" y="1379"/>
                  </a:lnTo>
                  <a:lnTo>
                    <a:pt x="535" y="1379"/>
                  </a:lnTo>
                  <a:lnTo>
                    <a:pt x="540" y="1379"/>
                  </a:lnTo>
                  <a:lnTo>
                    <a:pt x="540" y="1379"/>
                  </a:lnTo>
                  <a:lnTo>
                    <a:pt x="545" y="1379"/>
                  </a:lnTo>
                  <a:lnTo>
                    <a:pt x="545" y="1379"/>
                  </a:lnTo>
                  <a:lnTo>
                    <a:pt x="545" y="1379"/>
                  </a:lnTo>
                  <a:lnTo>
                    <a:pt x="549" y="1384"/>
                  </a:lnTo>
                  <a:lnTo>
                    <a:pt x="545" y="1384"/>
                  </a:lnTo>
                  <a:lnTo>
                    <a:pt x="545" y="1384"/>
                  </a:lnTo>
                  <a:lnTo>
                    <a:pt x="545" y="1384"/>
                  </a:lnTo>
                  <a:lnTo>
                    <a:pt x="545" y="1379"/>
                  </a:lnTo>
                  <a:lnTo>
                    <a:pt x="540" y="1384"/>
                  </a:lnTo>
                  <a:lnTo>
                    <a:pt x="540" y="1384"/>
                  </a:lnTo>
                  <a:lnTo>
                    <a:pt x="540" y="1384"/>
                  </a:lnTo>
                  <a:lnTo>
                    <a:pt x="540" y="1388"/>
                  </a:lnTo>
                  <a:lnTo>
                    <a:pt x="540" y="1388"/>
                  </a:lnTo>
                  <a:lnTo>
                    <a:pt x="540" y="1384"/>
                  </a:lnTo>
                  <a:lnTo>
                    <a:pt x="545" y="1384"/>
                  </a:lnTo>
                  <a:lnTo>
                    <a:pt x="549" y="1384"/>
                  </a:lnTo>
                  <a:lnTo>
                    <a:pt x="563" y="1384"/>
                  </a:lnTo>
                  <a:lnTo>
                    <a:pt x="563" y="1379"/>
                  </a:lnTo>
                  <a:lnTo>
                    <a:pt x="563" y="1379"/>
                  </a:lnTo>
                  <a:lnTo>
                    <a:pt x="567" y="1374"/>
                  </a:lnTo>
                  <a:lnTo>
                    <a:pt x="567" y="1374"/>
                  </a:lnTo>
                  <a:lnTo>
                    <a:pt x="567" y="1370"/>
                  </a:lnTo>
                  <a:lnTo>
                    <a:pt x="567" y="1370"/>
                  </a:lnTo>
                  <a:lnTo>
                    <a:pt x="572" y="1370"/>
                  </a:lnTo>
                  <a:lnTo>
                    <a:pt x="576" y="1365"/>
                  </a:lnTo>
                  <a:lnTo>
                    <a:pt x="576" y="1365"/>
                  </a:lnTo>
                  <a:lnTo>
                    <a:pt x="581" y="1365"/>
                  </a:lnTo>
                  <a:lnTo>
                    <a:pt x="581" y="1361"/>
                  </a:lnTo>
                  <a:lnTo>
                    <a:pt x="581" y="1361"/>
                  </a:lnTo>
                  <a:lnTo>
                    <a:pt x="581" y="1361"/>
                  </a:lnTo>
                  <a:lnTo>
                    <a:pt x="585" y="1361"/>
                  </a:lnTo>
                  <a:lnTo>
                    <a:pt x="585" y="1361"/>
                  </a:lnTo>
                  <a:lnTo>
                    <a:pt x="585" y="1361"/>
                  </a:lnTo>
                  <a:lnTo>
                    <a:pt x="585" y="1356"/>
                  </a:lnTo>
                  <a:lnTo>
                    <a:pt x="585" y="1356"/>
                  </a:lnTo>
                  <a:lnTo>
                    <a:pt x="585" y="1356"/>
                  </a:lnTo>
                  <a:lnTo>
                    <a:pt x="590" y="1356"/>
                  </a:lnTo>
                  <a:lnTo>
                    <a:pt x="590" y="1356"/>
                  </a:lnTo>
                  <a:lnTo>
                    <a:pt x="594" y="1356"/>
                  </a:lnTo>
                  <a:lnTo>
                    <a:pt x="594" y="1356"/>
                  </a:lnTo>
                  <a:lnTo>
                    <a:pt x="599" y="1356"/>
                  </a:lnTo>
                  <a:lnTo>
                    <a:pt x="604" y="1352"/>
                  </a:lnTo>
                  <a:lnTo>
                    <a:pt x="604" y="1352"/>
                  </a:lnTo>
                  <a:lnTo>
                    <a:pt x="613" y="1352"/>
                  </a:lnTo>
                  <a:lnTo>
                    <a:pt x="613" y="1352"/>
                  </a:lnTo>
                  <a:lnTo>
                    <a:pt x="613" y="1352"/>
                  </a:lnTo>
                  <a:lnTo>
                    <a:pt x="613" y="1347"/>
                  </a:lnTo>
                  <a:lnTo>
                    <a:pt x="613" y="1347"/>
                  </a:lnTo>
                  <a:lnTo>
                    <a:pt x="617" y="1347"/>
                  </a:lnTo>
                  <a:lnTo>
                    <a:pt x="617" y="1343"/>
                  </a:lnTo>
                  <a:lnTo>
                    <a:pt x="617" y="1343"/>
                  </a:lnTo>
                  <a:lnTo>
                    <a:pt x="622" y="1343"/>
                  </a:lnTo>
                  <a:lnTo>
                    <a:pt x="622" y="1343"/>
                  </a:lnTo>
                  <a:lnTo>
                    <a:pt x="631" y="1338"/>
                  </a:lnTo>
                  <a:lnTo>
                    <a:pt x="631" y="1334"/>
                  </a:lnTo>
                  <a:lnTo>
                    <a:pt x="635" y="1334"/>
                  </a:lnTo>
                  <a:lnTo>
                    <a:pt x="635" y="1334"/>
                  </a:lnTo>
                  <a:lnTo>
                    <a:pt x="635" y="1329"/>
                  </a:lnTo>
                  <a:lnTo>
                    <a:pt x="640" y="1329"/>
                  </a:lnTo>
                  <a:lnTo>
                    <a:pt x="644" y="1325"/>
                  </a:lnTo>
                  <a:lnTo>
                    <a:pt x="644" y="1325"/>
                  </a:lnTo>
                  <a:lnTo>
                    <a:pt x="649" y="1320"/>
                  </a:lnTo>
                  <a:lnTo>
                    <a:pt x="653" y="1315"/>
                  </a:lnTo>
                  <a:lnTo>
                    <a:pt x="658" y="1315"/>
                  </a:lnTo>
                  <a:lnTo>
                    <a:pt x="662" y="1315"/>
                  </a:lnTo>
                  <a:lnTo>
                    <a:pt x="662" y="1315"/>
                  </a:lnTo>
                  <a:lnTo>
                    <a:pt x="667" y="1315"/>
                  </a:lnTo>
                  <a:lnTo>
                    <a:pt x="672" y="1306"/>
                  </a:lnTo>
                  <a:lnTo>
                    <a:pt x="676" y="1306"/>
                  </a:lnTo>
                  <a:lnTo>
                    <a:pt x="676" y="1302"/>
                  </a:lnTo>
                  <a:lnTo>
                    <a:pt x="676" y="1302"/>
                  </a:lnTo>
                  <a:lnTo>
                    <a:pt x="676" y="1297"/>
                  </a:lnTo>
                  <a:lnTo>
                    <a:pt x="685" y="1293"/>
                  </a:lnTo>
                  <a:lnTo>
                    <a:pt x="685" y="1293"/>
                  </a:lnTo>
                  <a:lnTo>
                    <a:pt x="690" y="1293"/>
                  </a:lnTo>
                  <a:lnTo>
                    <a:pt x="694" y="1288"/>
                  </a:lnTo>
                  <a:lnTo>
                    <a:pt x="694" y="1288"/>
                  </a:lnTo>
                  <a:lnTo>
                    <a:pt x="703" y="1288"/>
                  </a:lnTo>
                  <a:lnTo>
                    <a:pt x="703" y="1288"/>
                  </a:lnTo>
                  <a:lnTo>
                    <a:pt x="703" y="1284"/>
                  </a:lnTo>
                  <a:lnTo>
                    <a:pt x="708" y="1284"/>
                  </a:lnTo>
                  <a:lnTo>
                    <a:pt x="708" y="1279"/>
                  </a:lnTo>
                  <a:lnTo>
                    <a:pt x="708" y="1275"/>
                  </a:lnTo>
                  <a:lnTo>
                    <a:pt x="708" y="1275"/>
                  </a:lnTo>
                  <a:lnTo>
                    <a:pt x="708" y="1275"/>
                  </a:lnTo>
                  <a:lnTo>
                    <a:pt x="708" y="1275"/>
                  </a:lnTo>
                  <a:lnTo>
                    <a:pt x="703" y="1270"/>
                  </a:lnTo>
                  <a:lnTo>
                    <a:pt x="703" y="1270"/>
                  </a:lnTo>
                  <a:lnTo>
                    <a:pt x="703" y="1270"/>
                  </a:lnTo>
                  <a:lnTo>
                    <a:pt x="708" y="1270"/>
                  </a:lnTo>
                  <a:lnTo>
                    <a:pt x="708" y="1266"/>
                  </a:lnTo>
                  <a:lnTo>
                    <a:pt x="708" y="1266"/>
                  </a:lnTo>
                  <a:lnTo>
                    <a:pt x="712" y="1270"/>
                  </a:lnTo>
                  <a:lnTo>
                    <a:pt x="717" y="1266"/>
                  </a:lnTo>
                  <a:lnTo>
                    <a:pt x="712" y="1266"/>
                  </a:lnTo>
                  <a:lnTo>
                    <a:pt x="717" y="1266"/>
                  </a:lnTo>
                  <a:lnTo>
                    <a:pt x="717" y="1266"/>
                  </a:lnTo>
                  <a:lnTo>
                    <a:pt x="717" y="1266"/>
                  </a:lnTo>
                  <a:lnTo>
                    <a:pt x="717" y="1266"/>
                  </a:lnTo>
                  <a:lnTo>
                    <a:pt x="721" y="1266"/>
                  </a:lnTo>
                  <a:lnTo>
                    <a:pt x="726" y="1266"/>
                  </a:lnTo>
                  <a:lnTo>
                    <a:pt x="726" y="1261"/>
                  </a:lnTo>
                  <a:lnTo>
                    <a:pt x="726" y="1261"/>
                  </a:lnTo>
                  <a:lnTo>
                    <a:pt x="740" y="1261"/>
                  </a:lnTo>
                  <a:lnTo>
                    <a:pt x="740" y="1261"/>
                  </a:lnTo>
                  <a:lnTo>
                    <a:pt x="740" y="1261"/>
                  </a:lnTo>
                  <a:lnTo>
                    <a:pt x="740" y="1261"/>
                  </a:lnTo>
                  <a:lnTo>
                    <a:pt x="740" y="1261"/>
                  </a:lnTo>
                  <a:lnTo>
                    <a:pt x="744" y="1261"/>
                  </a:lnTo>
                  <a:lnTo>
                    <a:pt x="749" y="1261"/>
                  </a:lnTo>
                  <a:lnTo>
                    <a:pt x="749" y="1257"/>
                  </a:lnTo>
                  <a:lnTo>
                    <a:pt x="749" y="1257"/>
                  </a:lnTo>
                  <a:lnTo>
                    <a:pt x="753" y="1257"/>
                  </a:lnTo>
                  <a:lnTo>
                    <a:pt x="753" y="1257"/>
                  </a:lnTo>
                  <a:lnTo>
                    <a:pt x="753" y="1252"/>
                  </a:lnTo>
                  <a:lnTo>
                    <a:pt x="753" y="1252"/>
                  </a:lnTo>
                  <a:lnTo>
                    <a:pt x="758" y="1257"/>
                  </a:lnTo>
                  <a:lnTo>
                    <a:pt x="758" y="1257"/>
                  </a:lnTo>
                  <a:lnTo>
                    <a:pt x="758" y="1257"/>
                  </a:lnTo>
                  <a:lnTo>
                    <a:pt x="762" y="1257"/>
                  </a:lnTo>
                  <a:lnTo>
                    <a:pt x="767" y="1261"/>
                  </a:lnTo>
                  <a:lnTo>
                    <a:pt x="767" y="1257"/>
                  </a:lnTo>
                  <a:lnTo>
                    <a:pt x="767" y="1257"/>
                  </a:lnTo>
                  <a:lnTo>
                    <a:pt x="767" y="1257"/>
                  </a:lnTo>
                  <a:lnTo>
                    <a:pt x="767" y="1257"/>
                  </a:lnTo>
                  <a:lnTo>
                    <a:pt x="767" y="1257"/>
                  </a:lnTo>
                  <a:lnTo>
                    <a:pt x="771" y="1261"/>
                  </a:lnTo>
                  <a:lnTo>
                    <a:pt x="771" y="1257"/>
                  </a:lnTo>
                  <a:lnTo>
                    <a:pt x="771" y="1257"/>
                  </a:lnTo>
                  <a:lnTo>
                    <a:pt x="776" y="1257"/>
                  </a:lnTo>
                  <a:lnTo>
                    <a:pt x="776" y="1261"/>
                  </a:lnTo>
                  <a:lnTo>
                    <a:pt x="776" y="1261"/>
                  </a:lnTo>
                  <a:lnTo>
                    <a:pt x="776" y="1261"/>
                  </a:lnTo>
                  <a:lnTo>
                    <a:pt x="771" y="1261"/>
                  </a:lnTo>
                  <a:lnTo>
                    <a:pt x="771" y="1261"/>
                  </a:lnTo>
                  <a:lnTo>
                    <a:pt x="771" y="1266"/>
                  </a:lnTo>
                  <a:lnTo>
                    <a:pt x="771" y="1266"/>
                  </a:lnTo>
                  <a:lnTo>
                    <a:pt x="771" y="1266"/>
                  </a:lnTo>
                  <a:lnTo>
                    <a:pt x="771" y="1270"/>
                  </a:lnTo>
                  <a:lnTo>
                    <a:pt x="776" y="1270"/>
                  </a:lnTo>
                  <a:lnTo>
                    <a:pt x="780" y="1275"/>
                  </a:lnTo>
                  <a:lnTo>
                    <a:pt x="785" y="1275"/>
                  </a:lnTo>
                  <a:lnTo>
                    <a:pt x="785" y="1275"/>
                  </a:lnTo>
                  <a:lnTo>
                    <a:pt x="789" y="1275"/>
                  </a:lnTo>
                  <a:lnTo>
                    <a:pt x="794" y="1270"/>
                  </a:lnTo>
                  <a:lnTo>
                    <a:pt x="799" y="1266"/>
                  </a:lnTo>
                  <a:lnTo>
                    <a:pt x="799" y="1266"/>
                  </a:lnTo>
                  <a:lnTo>
                    <a:pt x="803" y="1266"/>
                  </a:lnTo>
                  <a:lnTo>
                    <a:pt x="808" y="1266"/>
                  </a:lnTo>
                  <a:lnTo>
                    <a:pt x="817" y="1270"/>
                  </a:lnTo>
                  <a:lnTo>
                    <a:pt x="826" y="1275"/>
                  </a:lnTo>
                  <a:lnTo>
                    <a:pt x="844" y="1270"/>
                  </a:lnTo>
                  <a:lnTo>
                    <a:pt x="858" y="1270"/>
                  </a:lnTo>
                  <a:lnTo>
                    <a:pt x="876" y="1270"/>
                  </a:lnTo>
                  <a:lnTo>
                    <a:pt x="876" y="1270"/>
                  </a:lnTo>
                  <a:lnTo>
                    <a:pt x="876" y="1270"/>
                  </a:lnTo>
                  <a:lnTo>
                    <a:pt x="880" y="1266"/>
                  </a:lnTo>
                  <a:lnTo>
                    <a:pt x="885" y="1266"/>
                  </a:lnTo>
                  <a:lnTo>
                    <a:pt x="885" y="1266"/>
                  </a:lnTo>
                  <a:lnTo>
                    <a:pt x="889" y="1266"/>
                  </a:lnTo>
                  <a:lnTo>
                    <a:pt x="889" y="1266"/>
                  </a:lnTo>
                  <a:lnTo>
                    <a:pt x="894" y="1261"/>
                  </a:lnTo>
                  <a:lnTo>
                    <a:pt x="898" y="1261"/>
                  </a:lnTo>
                  <a:lnTo>
                    <a:pt x="903" y="1257"/>
                  </a:lnTo>
                  <a:lnTo>
                    <a:pt x="907" y="1257"/>
                  </a:lnTo>
                  <a:lnTo>
                    <a:pt x="916" y="1261"/>
                  </a:lnTo>
                  <a:lnTo>
                    <a:pt x="921" y="1261"/>
                  </a:lnTo>
                  <a:lnTo>
                    <a:pt x="926" y="1261"/>
                  </a:lnTo>
                  <a:lnTo>
                    <a:pt x="935" y="1261"/>
                  </a:lnTo>
                  <a:lnTo>
                    <a:pt x="935" y="1261"/>
                  </a:lnTo>
                  <a:lnTo>
                    <a:pt x="935" y="1261"/>
                  </a:lnTo>
                  <a:lnTo>
                    <a:pt x="939" y="1261"/>
                  </a:lnTo>
                  <a:lnTo>
                    <a:pt x="939" y="1261"/>
                  </a:lnTo>
                  <a:lnTo>
                    <a:pt x="939" y="1261"/>
                  </a:lnTo>
                  <a:lnTo>
                    <a:pt x="944" y="1261"/>
                  </a:lnTo>
                  <a:lnTo>
                    <a:pt x="944" y="1261"/>
                  </a:lnTo>
                  <a:lnTo>
                    <a:pt x="948" y="1261"/>
                  </a:lnTo>
                  <a:lnTo>
                    <a:pt x="948" y="1261"/>
                  </a:lnTo>
                  <a:lnTo>
                    <a:pt x="948" y="1261"/>
                  </a:lnTo>
                  <a:lnTo>
                    <a:pt x="953" y="1261"/>
                  </a:lnTo>
                  <a:lnTo>
                    <a:pt x="953" y="1261"/>
                  </a:lnTo>
                  <a:lnTo>
                    <a:pt x="953" y="1261"/>
                  </a:lnTo>
                  <a:lnTo>
                    <a:pt x="953" y="1257"/>
                  </a:lnTo>
                  <a:lnTo>
                    <a:pt x="957" y="1257"/>
                  </a:lnTo>
                  <a:lnTo>
                    <a:pt x="957" y="1257"/>
                  </a:lnTo>
                  <a:lnTo>
                    <a:pt x="962" y="1257"/>
                  </a:lnTo>
                  <a:lnTo>
                    <a:pt x="962" y="1257"/>
                  </a:lnTo>
                  <a:lnTo>
                    <a:pt x="966" y="1252"/>
                  </a:lnTo>
                  <a:lnTo>
                    <a:pt x="966" y="1252"/>
                  </a:lnTo>
                  <a:lnTo>
                    <a:pt x="971" y="1252"/>
                  </a:lnTo>
                  <a:lnTo>
                    <a:pt x="975" y="1247"/>
                  </a:lnTo>
                  <a:lnTo>
                    <a:pt x="980" y="1247"/>
                  </a:lnTo>
                  <a:lnTo>
                    <a:pt x="980" y="1252"/>
                  </a:lnTo>
                  <a:lnTo>
                    <a:pt x="985" y="1252"/>
                  </a:lnTo>
                  <a:lnTo>
                    <a:pt x="985" y="1252"/>
                  </a:lnTo>
                  <a:lnTo>
                    <a:pt x="985" y="1252"/>
                  </a:lnTo>
                  <a:lnTo>
                    <a:pt x="989" y="1257"/>
                  </a:lnTo>
                  <a:lnTo>
                    <a:pt x="989" y="1261"/>
                  </a:lnTo>
                  <a:lnTo>
                    <a:pt x="989" y="1261"/>
                  </a:lnTo>
                  <a:lnTo>
                    <a:pt x="989" y="1261"/>
                  </a:lnTo>
                  <a:lnTo>
                    <a:pt x="985" y="1261"/>
                  </a:lnTo>
                  <a:lnTo>
                    <a:pt x="985" y="1261"/>
                  </a:lnTo>
                  <a:lnTo>
                    <a:pt x="985" y="1266"/>
                  </a:lnTo>
                  <a:lnTo>
                    <a:pt x="985" y="1266"/>
                  </a:lnTo>
                  <a:lnTo>
                    <a:pt x="985" y="1270"/>
                  </a:lnTo>
                  <a:lnTo>
                    <a:pt x="980" y="1275"/>
                  </a:lnTo>
                  <a:lnTo>
                    <a:pt x="975" y="1275"/>
                  </a:lnTo>
                  <a:lnTo>
                    <a:pt x="975" y="1275"/>
                  </a:lnTo>
                  <a:lnTo>
                    <a:pt x="975" y="1279"/>
                  </a:lnTo>
                  <a:lnTo>
                    <a:pt x="980" y="1279"/>
                  </a:lnTo>
                  <a:lnTo>
                    <a:pt x="980" y="1279"/>
                  </a:lnTo>
                  <a:lnTo>
                    <a:pt x="980" y="1275"/>
                  </a:lnTo>
                  <a:lnTo>
                    <a:pt x="980" y="1275"/>
                  </a:lnTo>
                  <a:lnTo>
                    <a:pt x="980" y="1275"/>
                  </a:lnTo>
                  <a:lnTo>
                    <a:pt x="985" y="1270"/>
                  </a:lnTo>
                  <a:lnTo>
                    <a:pt x="985" y="1275"/>
                  </a:lnTo>
                  <a:lnTo>
                    <a:pt x="985" y="1275"/>
                  </a:lnTo>
                  <a:lnTo>
                    <a:pt x="985" y="1275"/>
                  </a:lnTo>
                  <a:lnTo>
                    <a:pt x="985" y="1275"/>
                  </a:lnTo>
                  <a:lnTo>
                    <a:pt x="985" y="1275"/>
                  </a:lnTo>
                  <a:lnTo>
                    <a:pt x="985" y="1279"/>
                  </a:lnTo>
                  <a:lnTo>
                    <a:pt x="980" y="1279"/>
                  </a:lnTo>
                  <a:lnTo>
                    <a:pt x="989" y="1284"/>
                  </a:lnTo>
                  <a:lnTo>
                    <a:pt x="989" y="1284"/>
                  </a:lnTo>
                  <a:lnTo>
                    <a:pt x="989" y="1284"/>
                  </a:lnTo>
                  <a:lnTo>
                    <a:pt x="989" y="1284"/>
                  </a:lnTo>
                  <a:lnTo>
                    <a:pt x="989" y="1284"/>
                  </a:lnTo>
                  <a:lnTo>
                    <a:pt x="989" y="1284"/>
                  </a:lnTo>
                  <a:lnTo>
                    <a:pt x="989" y="1288"/>
                  </a:lnTo>
                  <a:lnTo>
                    <a:pt x="989" y="1288"/>
                  </a:lnTo>
                  <a:lnTo>
                    <a:pt x="989" y="1288"/>
                  </a:lnTo>
                  <a:lnTo>
                    <a:pt x="989" y="1288"/>
                  </a:lnTo>
                  <a:lnTo>
                    <a:pt x="994" y="1288"/>
                  </a:lnTo>
                  <a:lnTo>
                    <a:pt x="994" y="1284"/>
                  </a:lnTo>
                  <a:lnTo>
                    <a:pt x="998" y="1288"/>
                  </a:lnTo>
                  <a:lnTo>
                    <a:pt x="998" y="1288"/>
                  </a:lnTo>
                  <a:lnTo>
                    <a:pt x="998" y="1284"/>
                  </a:lnTo>
                  <a:lnTo>
                    <a:pt x="998" y="1284"/>
                  </a:lnTo>
                  <a:lnTo>
                    <a:pt x="994" y="1284"/>
                  </a:lnTo>
                  <a:lnTo>
                    <a:pt x="994" y="1279"/>
                  </a:lnTo>
                  <a:lnTo>
                    <a:pt x="994" y="1279"/>
                  </a:lnTo>
                  <a:lnTo>
                    <a:pt x="994" y="1275"/>
                  </a:lnTo>
                  <a:lnTo>
                    <a:pt x="994" y="1275"/>
                  </a:lnTo>
                  <a:lnTo>
                    <a:pt x="998" y="1275"/>
                  </a:lnTo>
                  <a:lnTo>
                    <a:pt x="998" y="1275"/>
                  </a:lnTo>
                  <a:lnTo>
                    <a:pt x="1003" y="1275"/>
                  </a:lnTo>
                  <a:lnTo>
                    <a:pt x="1003" y="1275"/>
                  </a:lnTo>
                  <a:lnTo>
                    <a:pt x="1003" y="1275"/>
                  </a:lnTo>
                  <a:lnTo>
                    <a:pt x="1007" y="1275"/>
                  </a:lnTo>
                  <a:lnTo>
                    <a:pt x="1007" y="1275"/>
                  </a:lnTo>
                  <a:lnTo>
                    <a:pt x="1007" y="1275"/>
                  </a:lnTo>
                  <a:lnTo>
                    <a:pt x="1007" y="1279"/>
                  </a:lnTo>
                  <a:lnTo>
                    <a:pt x="1007" y="1279"/>
                  </a:lnTo>
                  <a:lnTo>
                    <a:pt x="1007" y="1279"/>
                  </a:lnTo>
                  <a:lnTo>
                    <a:pt x="1007" y="1279"/>
                  </a:lnTo>
                  <a:lnTo>
                    <a:pt x="1007" y="1279"/>
                  </a:lnTo>
                  <a:lnTo>
                    <a:pt x="1007" y="1279"/>
                  </a:lnTo>
                  <a:lnTo>
                    <a:pt x="1007" y="1279"/>
                  </a:lnTo>
                  <a:lnTo>
                    <a:pt x="1007" y="1279"/>
                  </a:lnTo>
                  <a:lnTo>
                    <a:pt x="1012" y="1279"/>
                  </a:lnTo>
                  <a:lnTo>
                    <a:pt x="1012" y="1279"/>
                  </a:lnTo>
                  <a:lnTo>
                    <a:pt x="1012" y="1284"/>
                  </a:lnTo>
                  <a:lnTo>
                    <a:pt x="1012" y="1284"/>
                  </a:lnTo>
                  <a:lnTo>
                    <a:pt x="1012" y="1284"/>
                  </a:lnTo>
                  <a:lnTo>
                    <a:pt x="1016" y="1284"/>
                  </a:lnTo>
                  <a:lnTo>
                    <a:pt x="1016" y="1284"/>
                  </a:lnTo>
                  <a:lnTo>
                    <a:pt x="1016" y="1284"/>
                  </a:lnTo>
                  <a:lnTo>
                    <a:pt x="1021" y="1284"/>
                  </a:lnTo>
                  <a:lnTo>
                    <a:pt x="1021" y="1284"/>
                  </a:lnTo>
                  <a:lnTo>
                    <a:pt x="1025" y="1279"/>
                  </a:lnTo>
                  <a:lnTo>
                    <a:pt x="1025" y="1279"/>
                  </a:lnTo>
                  <a:lnTo>
                    <a:pt x="1025" y="1279"/>
                  </a:lnTo>
                  <a:lnTo>
                    <a:pt x="1025" y="1284"/>
                  </a:lnTo>
                  <a:lnTo>
                    <a:pt x="1025" y="1284"/>
                  </a:lnTo>
                  <a:lnTo>
                    <a:pt x="1025" y="1284"/>
                  </a:lnTo>
                  <a:lnTo>
                    <a:pt x="1021" y="1288"/>
                  </a:lnTo>
                  <a:lnTo>
                    <a:pt x="1021" y="1288"/>
                  </a:lnTo>
                  <a:lnTo>
                    <a:pt x="1030" y="1288"/>
                  </a:lnTo>
                  <a:lnTo>
                    <a:pt x="1034" y="1288"/>
                  </a:lnTo>
                  <a:lnTo>
                    <a:pt x="1034" y="1288"/>
                  </a:lnTo>
                  <a:lnTo>
                    <a:pt x="1034" y="1284"/>
                  </a:lnTo>
                  <a:lnTo>
                    <a:pt x="1034" y="1284"/>
                  </a:lnTo>
                  <a:lnTo>
                    <a:pt x="1034" y="1284"/>
                  </a:lnTo>
                  <a:lnTo>
                    <a:pt x="1030" y="1279"/>
                  </a:lnTo>
                  <a:lnTo>
                    <a:pt x="1030" y="1279"/>
                  </a:lnTo>
                  <a:lnTo>
                    <a:pt x="1030" y="1279"/>
                  </a:lnTo>
                  <a:lnTo>
                    <a:pt x="1034" y="1279"/>
                  </a:lnTo>
                  <a:lnTo>
                    <a:pt x="1034" y="1279"/>
                  </a:lnTo>
                  <a:lnTo>
                    <a:pt x="1034" y="1279"/>
                  </a:lnTo>
                  <a:lnTo>
                    <a:pt x="1039" y="1279"/>
                  </a:lnTo>
                  <a:lnTo>
                    <a:pt x="1039" y="1284"/>
                  </a:lnTo>
                  <a:lnTo>
                    <a:pt x="1044" y="1284"/>
                  </a:lnTo>
                  <a:lnTo>
                    <a:pt x="1044" y="1284"/>
                  </a:lnTo>
                  <a:lnTo>
                    <a:pt x="1044" y="1279"/>
                  </a:lnTo>
                  <a:lnTo>
                    <a:pt x="1044" y="1279"/>
                  </a:lnTo>
                  <a:lnTo>
                    <a:pt x="1044" y="1279"/>
                  </a:lnTo>
                  <a:lnTo>
                    <a:pt x="1044" y="1279"/>
                  </a:lnTo>
                  <a:lnTo>
                    <a:pt x="1044" y="1279"/>
                  </a:lnTo>
                  <a:lnTo>
                    <a:pt x="1044" y="1279"/>
                  </a:lnTo>
                  <a:lnTo>
                    <a:pt x="1048" y="1279"/>
                  </a:lnTo>
                  <a:lnTo>
                    <a:pt x="1048" y="1275"/>
                  </a:lnTo>
                  <a:lnTo>
                    <a:pt x="1048" y="1275"/>
                  </a:lnTo>
                  <a:lnTo>
                    <a:pt x="1048" y="1275"/>
                  </a:lnTo>
                  <a:lnTo>
                    <a:pt x="1044" y="1275"/>
                  </a:lnTo>
                  <a:lnTo>
                    <a:pt x="1044" y="1270"/>
                  </a:lnTo>
                  <a:lnTo>
                    <a:pt x="1044" y="1270"/>
                  </a:lnTo>
                  <a:lnTo>
                    <a:pt x="1044" y="1270"/>
                  </a:lnTo>
                  <a:lnTo>
                    <a:pt x="1044" y="1270"/>
                  </a:lnTo>
                  <a:lnTo>
                    <a:pt x="1044" y="1270"/>
                  </a:lnTo>
                  <a:lnTo>
                    <a:pt x="1048" y="1270"/>
                  </a:lnTo>
                  <a:lnTo>
                    <a:pt x="1048" y="1270"/>
                  </a:lnTo>
                  <a:lnTo>
                    <a:pt x="1048" y="1270"/>
                  </a:lnTo>
                  <a:lnTo>
                    <a:pt x="1048" y="1275"/>
                  </a:lnTo>
                  <a:lnTo>
                    <a:pt x="1048" y="1275"/>
                  </a:lnTo>
                  <a:lnTo>
                    <a:pt x="1048" y="1275"/>
                  </a:lnTo>
                  <a:lnTo>
                    <a:pt x="1053" y="1275"/>
                  </a:lnTo>
                  <a:lnTo>
                    <a:pt x="1062" y="1270"/>
                  </a:lnTo>
                  <a:lnTo>
                    <a:pt x="1062" y="1270"/>
                  </a:lnTo>
                  <a:lnTo>
                    <a:pt x="1062" y="1270"/>
                  </a:lnTo>
                  <a:lnTo>
                    <a:pt x="1062" y="1270"/>
                  </a:lnTo>
                  <a:lnTo>
                    <a:pt x="1062" y="1266"/>
                  </a:lnTo>
                  <a:lnTo>
                    <a:pt x="1062" y="1266"/>
                  </a:lnTo>
                  <a:lnTo>
                    <a:pt x="1062" y="1266"/>
                  </a:lnTo>
                  <a:lnTo>
                    <a:pt x="1062" y="1261"/>
                  </a:lnTo>
                  <a:lnTo>
                    <a:pt x="1062" y="1257"/>
                  </a:lnTo>
                  <a:lnTo>
                    <a:pt x="1066" y="1257"/>
                  </a:lnTo>
                  <a:lnTo>
                    <a:pt x="1066" y="1261"/>
                  </a:lnTo>
                  <a:lnTo>
                    <a:pt x="1066" y="1266"/>
                  </a:lnTo>
                  <a:lnTo>
                    <a:pt x="1071" y="1270"/>
                  </a:lnTo>
                  <a:lnTo>
                    <a:pt x="1071" y="1270"/>
                  </a:lnTo>
                  <a:lnTo>
                    <a:pt x="1071" y="1266"/>
                  </a:lnTo>
                  <a:lnTo>
                    <a:pt x="1071" y="1266"/>
                  </a:lnTo>
                  <a:lnTo>
                    <a:pt x="1071" y="1266"/>
                  </a:lnTo>
                  <a:lnTo>
                    <a:pt x="1071" y="1261"/>
                  </a:lnTo>
                  <a:lnTo>
                    <a:pt x="1075" y="1261"/>
                  </a:lnTo>
                  <a:lnTo>
                    <a:pt x="1075" y="1257"/>
                  </a:lnTo>
                  <a:lnTo>
                    <a:pt x="1075" y="1252"/>
                  </a:lnTo>
                  <a:lnTo>
                    <a:pt x="1075" y="1252"/>
                  </a:lnTo>
                  <a:lnTo>
                    <a:pt x="1066" y="1238"/>
                  </a:lnTo>
                  <a:lnTo>
                    <a:pt x="1066" y="1238"/>
                  </a:lnTo>
                  <a:lnTo>
                    <a:pt x="1066" y="1234"/>
                  </a:lnTo>
                  <a:lnTo>
                    <a:pt x="1066" y="1234"/>
                  </a:lnTo>
                  <a:lnTo>
                    <a:pt x="1062" y="1229"/>
                  </a:lnTo>
                  <a:lnTo>
                    <a:pt x="1062" y="1225"/>
                  </a:lnTo>
                  <a:lnTo>
                    <a:pt x="1062" y="1225"/>
                  </a:lnTo>
                  <a:lnTo>
                    <a:pt x="1062" y="1225"/>
                  </a:lnTo>
                  <a:lnTo>
                    <a:pt x="1066" y="1220"/>
                  </a:lnTo>
                  <a:lnTo>
                    <a:pt x="1066" y="1216"/>
                  </a:lnTo>
                  <a:lnTo>
                    <a:pt x="1071" y="1216"/>
                  </a:lnTo>
                  <a:lnTo>
                    <a:pt x="1071" y="1211"/>
                  </a:lnTo>
                  <a:lnTo>
                    <a:pt x="1080" y="1202"/>
                  </a:lnTo>
                  <a:lnTo>
                    <a:pt x="1080" y="1202"/>
                  </a:lnTo>
                  <a:lnTo>
                    <a:pt x="1080" y="1202"/>
                  </a:lnTo>
                  <a:lnTo>
                    <a:pt x="1080" y="1202"/>
                  </a:lnTo>
                  <a:lnTo>
                    <a:pt x="1080" y="1198"/>
                  </a:lnTo>
                  <a:lnTo>
                    <a:pt x="1080" y="1193"/>
                  </a:lnTo>
                  <a:lnTo>
                    <a:pt x="1080" y="1193"/>
                  </a:lnTo>
                  <a:lnTo>
                    <a:pt x="1080" y="1193"/>
                  </a:lnTo>
                  <a:lnTo>
                    <a:pt x="1089" y="1193"/>
                  </a:lnTo>
                  <a:lnTo>
                    <a:pt x="1098" y="1184"/>
                  </a:lnTo>
                  <a:lnTo>
                    <a:pt x="1102" y="1179"/>
                  </a:lnTo>
                  <a:lnTo>
                    <a:pt x="1107" y="1179"/>
                  </a:lnTo>
                  <a:lnTo>
                    <a:pt x="1107" y="1179"/>
                  </a:lnTo>
                  <a:lnTo>
                    <a:pt x="1112" y="1170"/>
                  </a:lnTo>
                  <a:lnTo>
                    <a:pt x="1139" y="1143"/>
                  </a:lnTo>
                  <a:lnTo>
                    <a:pt x="1143" y="1134"/>
                  </a:lnTo>
                  <a:lnTo>
                    <a:pt x="1152" y="1116"/>
                  </a:lnTo>
                  <a:lnTo>
                    <a:pt x="1152" y="1116"/>
                  </a:lnTo>
                  <a:lnTo>
                    <a:pt x="1152" y="1111"/>
                  </a:lnTo>
                  <a:lnTo>
                    <a:pt x="1148" y="1111"/>
                  </a:lnTo>
                  <a:lnTo>
                    <a:pt x="1148" y="1111"/>
                  </a:lnTo>
                  <a:lnTo>
                    <a:pt x="1152" y="1107"/>
                  </a:lnTo>
                  <a:lnTo>
                    <a:pt x="1152" y="1107"/>
                  </a:lnTo>
                  <a:lnTo>
                    <a:pt x="1152" y="1102"/>
                  </a:lnTo>
                  <a:lnTo>
                    <a:pt x="1148" y="1098"/>
                  </a:lnTo>
                  <a:lnTo>
                    <a:pt x="1148" y="1093"/>
                  </a:lnTo>
                  <a:lnTo>
                    <a:pt x="1148" y="1089"/>
                  </a:lnTo>
                  <a:lnTo>
                    <a:pt x="1148" y="1084"/>
                  </a:lnTo>
                  <a:lnTo>
                    <a:pt x="1148" y="1080"/>
                  </a:lnTo>
                  <a:lnTo>
                    <a:pt x="1143" y="1084"/>
                  </a:lnTo>
                  <a:lnTo>
                    <a:pt x="1143" y="1080"/>
                  </a:lnTo>
                  <a:lnTo>
                    <a:pt x="1143" y="1075"/>
                  </a:lnTo>
                  <a:lnTo>
                    <a:pt x="1143" y="1075"/>
                  </a:lnTo>
                  <a:lnTo>
                    <a:pt x="1143" y="1071"/>
                  </a:lnTo>
                  <a:lnTo>
                    <a:pt x="1143" y="1071"/>
                  </a:lnTo>
                  <a:lnTo>
                    <a:pt x="1148" y="1071"/>
                  </a:lnTo>
                  <a:lnTo>
                    <a:pt x="1148" y="1071"/>
                  </a:lnTo>
                  <a:lnTo>
                    <a:pt x="1148" y="1066"/>
                  </a:lnTo>
                  <a:lnTo>
                    <a:pt x="1148" y="1066"/>
                  </a:lnTo>
                  <a:lnTo>
                    <a:pt x="1148" y="1061"/>
                  </a:lnTo>
                  <a:lnTo>
                    <a:pt x="1148" y="1057"/>
                  </a:lnTo>
                  <a:lnTo>
                    <a:pt x="1152" y="1057"/>
                  </a:lnTo>
                  <a:lnTo>
                    <a:pt x="1157" y="1052"/>
                  </a:lnTo>
                  <a:lnTo>
                    <a:pt x="1161" y="1052"/>
                  </a:lnTo>
                  <a:lnTo>
                    <a:pt x="1161" y="1052"/>
                  </a:lnTo>
                  <a:lnTo>
                    <a:pt x="1171" y="1052"/>
                  </a:lnTo>
                  <a:lnTo>
                    <a:pt x="1171" y="1048"/>
                  </a:lnTo>
                  <a:lnTo>
                    <a:pt x="1184" y="1043"/>
                  </a:lnTo>
                  <a:lnTo>
                    <a:pt x="1184" y="1043"/>
                  </a:lnTo>
                  <a:lnTo>
                    <a:pt x="1189" y="1043"/>
                  </a:lnTo>
                  <a:lnTo>
                    <a:pt x="1189" y="1039"/>
                  </a:lnTo>
                  <a:lnTo>
                    <a:pt x="1207" y="1034"/>
                  </a:lnTo>
                  <a:lnTo>
                    <a:pt x="1211" y="1034"/>
                  </a:lnTo>
                  <a:lnTo>
                    <a:pt x="1216" y="1039"/>
                  </a:lnTo>
                  <a:lnTo>
                    <a:pt x="1216" y="1043"/>
                  </a:lnTo>
                  <a:lnTo>
                    <a:pt x="1216" y="1043"/>
                  </a:lnTo>
                  <a:lnTo>
                    <a:pt x="1216" y="1048"/>
                  </a:lnTo>
                  <a:lnTo>
                    <a:pt x="1211" y="1048"/>
                  </a:lnTo>
                  <a:lnTo>
                    <a:pt x="1211" y="1048"/>
                  </a:lnTo>
                  <a:lnTo>
                    <a:pt x="1207" y="1048"/>
                  </a:lnTo>
                  <a:lnTo>
                    <a:pt x="1207" y="1048"/>
                  </a:lnTo>
                  <a:lnTo>
                    <a:pt x="1207" y="1048"/>
                  </a:lnTo>
                  <a:lnTo>
                    <a:pt x="1202" y="1048"/>
                  </a:lnTo>
                  <a:lnTo>
                    <a:pt x="1202" y="1052"/>
                  </a:lnTo>
                  <a:lnTo>
                    <a:pt x="1202" y="1052"/>
                  </a:lnTo>
                  <a:lnTo>
                    <a:pt x="1202" y="1057"/>
                  </a:lnTo>
                  <a:lnTo>
                    <a:pt x="1207" y="1057"/>
                  </a:lnTo>
                  <a:lnTo>
                    <a:pt x="1207" y="1061"/>
                  </a:lnTo>
                  <a:lnTo>
                    <a:pt x="1202" y="1061"/>
                  </a:lnTo>
                  <a:lnTo>
                    <a:pt x="1202" y="1061"/>
                  </a:lnTo>
                  <a:lnTo>
                    <a:pt x="1202" y="1066"/>
                  </a:lnTo>
                  <a:lnTo>
                    <a:pt x="1198" y="1066"/>
                  </a:lnTo>
                  <a:lnTo>
                    <a:pt x="1193" y="1066"/>
                  </a:lnTo>
                  <a:lnTo>
                    <a:pt x="1189" y="1066"/>
                  </a:lnTo>
                  <a:lnTo>
                    <a:pt x="1189" y="1066"/>
                  </a:lnTo>
                  <a:lnTo>
                    <a:pt x="1184" y="1071"/>
                  </a:lnTo>
                  <a:lnTo>
                    <a:pt x="1180" y="1075"/>
                  </a:lnTo>
                  <a:lnTo>
                    <a:pt x="1180" y="1075"/>
                  </a:lnTo>
                  <a:lnTo>
                    <a:pt x="1180" y="1075"/>
                  </a:lnTo>
                  <a:lnTo>
                    <a:pt x="1175" y="1075"/>
                  </a:lnTo>
                  <a:lnTo>
                    <a:pt x="1171" y="1075"/>
                  </a:lnTo>
                  <a:lnTo>
                    <a:pt x="1171" y="1071"/>
                  </a:lnTo>
                  <a:lnTo>
                    <a:pt x="1171" y="1071"/>
                  </a:lnTo>
                  <a:lnTo>
                    <a:pt x="1171" y="1075"/>
                  </a:lnTo>
                  <a:lnTo>
                    <a:pt x="1166" y="1075"/>
                  </a:lnTo>
                  <a:lnTo>
                    <a:pt x="1161" y="1084"/>
                  </a:lnTo>
                  <a:lnTo>
                    <a:pt x="1166" y="1084"/>
                  </a:lnTo>
                  <a:lnTo>
                    <a:pt x="1161" y="1084"/>
                  </a:lnTo>
                  <a:lnTo>
                    <a:pt x="1161" y="1089"/>
                  </a:lnTo>
                  <a:lnTo>
                    <a:pt x="1161" y="1089"/>
                  </a:lnTo>
                  <a:lnTo>
                    <a:pt x="1161" y="1093"/>
                  </a:lnTo>
                  <a:lnTo>
                    <a:pt x="1166" y="1093"/>
                  </a:lnTo>
                  <a:lnTo>
                    <a:pt x="1166" y="1089"/>
                  </a:lnTo>
                  <a:lnTo>
                    <a:pt x="1171" y="1089"/>
                  </a:lnTo>
                  <a:lnTo>
                    <a:pt x="1171" y="1093"/>
                  </a:lnTo>
                  <a:lnTo>
                    <a:pt x="1175" y="1093"/>
                  </a:lnTo>
                  <a:lnTo>
                    <a:pt x="1175" y="1093"/>
                  </a:lnTo>
                  <a:lnTo>
                    <a:pt x="1180" y="1089"/>
                  </a:lnTo>
                  <a:lnTo>
                    <a:pt x="1180" y="1089"/>
                  </a:lnTo>
                  <a:lnTo>
                    <a:pt x="1180" y="1089"/>
                  </a:lnTo>
                  <a:lnTo>
                    <a:pt x="1180" y="1102"/>
                  </a:lnTo>
                  <a:lnTo>
                    <a:pt x="1180" y="1107"/>
                  </a:lnTo>
                  <a:lnTo>
                    <a:pt x="1175" y="1116"/>
                  </a:lnTo>
                  <a:lnTo>
                    <a:pt x="1175" y="1120"/>
                  </a:lnTo>
                  <a:lnTo>
                    <a:pt x="1180" y="1125"/>
                  </a:lnTo>
                  <a:lnTo>
                    <a:pt x="1180" y="1130"/>
                  </a:lnTo>
                  <a:lnTo>
                    <a:pt x="1189" y="1134"/>
                  </a:lnTo>
                  <a:lnTo>
                    <a:pt x="1193" y="1134"/>
                  </a:lnTo>
                  <a:lnTo>
                    <a:pt x="1202" y="1134"/>
                  </a:lnTo>
                  <a:lnTo>
                    <a:pt x="1207" y="1134"/>
                  </a:lnTo>
                  <a:lnTo>
                    <a:pt x="1211" y="1134"/>
                  </a:lnTo>
                  <a:lnTo>
                    <a:pt x="1216" y="1130"/>
                  </a:lnTo>
                  <a:lnTo>
                    <a:pt x="1216" y="1125"/>
                  </a:lnTo>
                  <a:lnTo>
                    <a:pt x="1216" y="1125"/>
                  </a:lnTo>
                  <a:lnTo>
                    <a:pt x="1216" y="1125"/>
                  </a:lnTo>
                  <a:lnTo>
                    <a:pt x="1220" y="1120"/>
                  </a:lnTo>
                  <a:lnTo>
                    <a:pt x="1220" y="1120"/>
                  </a:lnTo>
                  <a:lnTo>
                    <a:pt x="1220" y="1116"/>
                  </a:lnTo>
                  <a:lnTo>
                    <a:pt x="1220" y="1116"/>
                  </a:lnTo>
                  <a:lnTo>
                    <a:pt x="1220" y="1111"/>
                  </a:lnTo>
                  <a:lnTo>
                    <a:pt x="1229" y="1107"/>
                  </a:lnTo>
                  <a:lnTo>
                    <a:pt x="1248" y="1107"/>
                  </a:lnTo>
                  <a:lnTo>
                    <a:pt x="1261" y="1098"/>
                  </a:lnTo>
                  <a:lnTo>
                    <a:pt x="1270" y="1098"/>
                  </a:lnTo>
                  <a:lnTo>
                    <a:pt x="1279" y="1093"/>
                  </a:lnTo>
                  <a:lnTo>
                    <a:pt x="1284" y="1089"/>
                  </a:lnTo>
                  <a:lnTo>
                    <a:pt x="1288" y="1084"/>
                  </a:lnTo>
                  <a:lnTo>
                    <a:pt x="1288" y="1084"/>
                  </a:lnTo>
                  <a:lnTo>
                    <a:pt x="1302" y="1084"/>
                  </a:lnTo>
                  <a:lnTo>
                    <a:pt x="1302" y="1084"/>
                  </a:lnTo>
                  <a:lnTo>
                    <a:pt x="1307" y="1080"/>
                  </a:lnTo>
                  <a:lnTo>
                    <a:pt x="1316" y="1075"/>
                  </a:lnTo>
                  <a:lnTo>
                    <a:pt x="1329" y="1061"/>
                  </a:lnTo>
                  <a:lnTo>
                    <a:pt x="1338" y="1057"/>
                  </a:lnTo>
                  <a:lnTo>
                    <a:pt x="1343" y="1052"/>
                  </a:lnTo>
                  <a:lnTo>
                    <a:pt x="1343" y="1048"/>
                  </a:lnTo>
                  <a:lnTo>
                    <a:pt x="1347" y="1043"/>
                  </a:lnTo>
                  <a:lnTo>
                    <a:pt x="1347" y="1039"/>
                  </a:lnTo>
                  <a:lnTo>
                    <a:pt x="1357" y="1034"/>
                  </a:lnTo>
                  <a:lnTo>
                    <a:pt x="1361" y="1030"/>
                  </a:lnTo>
                  <a:lnTo>
                    <a:pt x="1361" y="1025"/>
                  </a:lnTo>
                  <a:lnTo>
                    <a:pt x="1366" y="1007"/>
                  </a:lnTo>
                  <a:lnTo>
                    <a:pt x="1370" y="998"/>
                  </a:lnTo>
                  <a:lnTo>
                    <a:pt x="1379" y="993"/>
                  </a:lnTo>
                  <a:lnTo>
                    <a:pt x="1411" y="980"/>
                  </a:lnTo>
                  <a:lnTo>
                    <a:pt x="1420" y="975"/>
                  </a:lnTo>
                  <a:lnTo>
                    <a:pt x="1429" y="962"/>
                  </a:lnTo>
                  <a:lnTo>
                    <a:pt x="1429" y="957"/>
                  </a:lnTo>
                  <a:lnTo>
                    <a:pt x="1429" y="957"/>
                  </a:lnTo>
                  <a:lnTo>
                    <a:pt x="1434" y="930"/>
                  </a:lnTo>
                  <a:lnTo>
                    <a:pt x="1434" y="925"/>
                  </a:lnTo>
                  <a:lnTo>
                    <a:pt x="1438" y="921"/>
                  </a:lnTo>
                  <a:lnTo>
                    <a:pt x="1443" y="912"/>
                  </a:lnTo>
                  <a:lnTo>
                    <a:pt x="1447" y="903"/>
                  </a:lnTo>
                  <a:lnTo>
                    <a:pt x="1452" y="894"/>
                  </a:lnTo>
                  <a:lnTo>
                    <a:pt x="1452" y="889"/>
                  </a:lnTo>
                  <a:lnTo>
                    <a:pt x="1461" y="885"/>
                  </a:lnTo>
                  <a:lnTo>
                    <a:pt x="1465" y="880"/>
                  </a:lnTo>
                  <a:lnTo>
                    <a:pt x="1465" y="876"/>
                  </a:lnTo>
                  <a:lnTo>
                    <a:pt x="1474" y="848"/>
                  </a:lnTo>
                  <a:lnTo>
                    <a:pt x="1474" y="844"/>
                  </a:lnTo>
                  <a:lnTo>
                    <a:pt x="1479" y="839"/>
                  </a:lnTo>
                  <a:lnTo>
                    <a:pt x="1479" y="835"/>
                  </a:lnTo>
                  <a:lnTo>
                    <a:pt x="1479" y="835"/>
                  </a:lnTo>
                  <a:lnTo>
                    <a:pt x="1479" y="830"/>
                  </a:lnTo>
                  <a:lnTo>
                    <a:pt x="1479" y="826"/>
                  </a:lnTo>
                  <a:lnTo>
                    <a:pt x="1479" y="821"/>
                  </a:lnTo>
                  <a:lnTo>
                    <a:pt x="1484" y="817"/>
                  </a:lnTo>
                  <a:lnTo>
                    <a:pt x="1484" y="817"/>
                  </a:lnTo>
                  <a:lnTo>
                    <a:pt x="1488" y="812"/>
                  </a:lnTo>
                  <a:lnTo>
                    <a:pt x="1488" y="807"/>
                  </a:lnTo>
                  <a:lnTo>
                    <a:pt x="1493" y="798"/>
                  </a:lnTo>
                  <a:lnTo>
                    <a:pt x="1497" y="789"/>
                  </a:lnTo>
                  <a:lnTo>
                    <a:pt x="1497" y="767"/>
                  </a:lnTo>
                  <a:lnTo>
                    <a:pt x="1497" y="758"/>
                  </a:lnTo>
                  <a:lnTo>
                    <a:pt x="1497" y="753"/>
                  </a:lnTo>
                  <a:lnTo>
                    <a:pt x="1493" y="749"/>
                  </a:lnTo>
                  <a:lnTo>
                    <a:pt x="1493" y="744"/>
                  </a:lnTo>
                  <a:lnTo>
                    <a:pt x="1493" y="739"/>
                  </a:lnTo>
                  <a:lnTo>
                    <a:pt x="1488" y="735"/>
                  </a:lnTo>
                  <a:lnTo>
                    <a:pt x="1484" y="735"/>
                  </a:lnTo>
                  <a:lnTo>
                    <a:pt x="1479" y="735"/>
                  </a:lnTo>
                  <a:lnTo>
                    <a:pt x="1474" y="735"/>
                  </a:lnTo>
                  <a:lnTo>
                    <a:pt x="1474" y="739"/>
                  </a:lnTo>
                  <a:lnTo>
                    <a:pt x="1474" y="739"/>
                  </a:lnTo>
                  <a:lnTo>
                    <a:pt x="1474" y="739"/>
                  </a:lnTo>
                  <a:lnTo>
                    <a:pt x="1465" y="739"/>
                  </a:lnTo>
                  <a:lnTo>
                    <a:pt x="1465" y="739"/>
                  </a:lnTo>
                  <a:lnTo>
                    <a:pt x="1465" y="735"/>
                  </a:lnTo>
                  <a:lnTo>
                    <a:pt x="1461" y="735"/>
                  </a:lnTo>
                  <a:lnTo>
                    <a:pt x="1461" y="730"/>
                  </a:lnTo>
                  <a:lnTo>
                    <a:pt x="1461" y="730"/>
                  </a:lnTo>
                  <a:lnTo>
                    <a:pt x="1461" y="730"/>
                  </a:lnTo>
                  <a:lnTo>
                    <a:pt x="1461" y="726"/>
                  </a:lnTo>
                  <a:lnTo>
                    <a:pt x="1461" y="721"/>
                  </a:lnTo>
                  <a:lnTo>
                    <a:pt x="1461" y="721"/>
                  </a:lnTo>
                  <a:lnTo>
                    <a:pt x="1465" y="726"/>
                  </a:lnTo>
                  <a:lnTo>
                    <a:pt x="1470" y="726"/>
                  </a:lnTo>
                  <a:lnTo>
                    <a:pt x="1470" y="726"/>
                  </a:lnTo>
                  <a:lnTo>
                    <a:pt x="1479" y="726"/>
                  </a:lnTo>
                  <a:lnTo>
                    <a:pt x="1479" y="721"/>
                  </a:lnTo>
                  <a:lnTo>
                    <a:pt x="1488" y="703"/>
                  </a:lnTo>
                  <a:lnTo>
                    <a:pt x="1488" y="703"/>
                  </a:lnTo>
                  <a:lnTo>
                    <a:pt x="1488" y="699"/>
                  </a:lnTo>
                  <a:lnTo>
                    <a:pt x="1488" y="699"/>
                  </a:lnTo>
                  <a:lnTo>
                    <a:pt x="1493" y="694"/>
                  </a:lnTo>
                  <a:lnTo>
                    <a:pt x="1493" y="694"/>
                  </a:lnTo>
                  <a:lnTo>
                    <a:pt x="1493" y="676"/>
                  </a:lnTo>
                  <a:lnTo>
                    <a:pt x="1493" y="676"/>
                  </a:lnTo>
                  <a:lnTo>
                    <a:pt x="1488" y="667"/>
                  </a:lnTo>
                  <a:lnTo>
                    <a:pt x="1484" y="667"/>
                  </a:lnTo>
                  <a:lnTo>
                    <a:pt x="1484" y="662"/>
                  </a:lnTo>
                  <a:lnTo>
                    <a:pt x="1484" y="658"/>
                  </a:lnTo>
                  <a:lnTo>
                    <a:pt x="1484" y="653"/>
                  </a:lnTo>
                  <a:lnTo>
                    <a:pt x="1484" y="649"/>
                  </a:lnTo>
                  <a:lnTo>
                    <a:pt x="1484" y="649"/>
                  </a:lnTo>
                  <a:lnTo>
                    <a:pt x="1479" y="644"/>
                  </a:lnTo>
                  <a:lnTo>
                    <a:pt x="1474" y="644"/>
                  </a:lnTo>
                  <a:lnTo>
                    <a:pt x="1474" y="640"/>
                  </a:lnTo>
                  <a:lnTo>
                    <a:pt x="1479" y="640"/>
                  </a:lnTo>
                  <a:lnTo>
                    <a:pt x="1488" y="631"/>
                  </a:lnTo>
                  <a:lnTo>
                    <a:pt x="1488" y="631"/>
                  </a:lnTo>
                  <a:lnTo>
                    <a:pt x="1488" y="626"/>
                  </a:lnTo>
                  <a:lnTo>
                    <a:pt x="1493" y="626"/>
                  </a:lnTo>
                  <a:lnTo>
                    <a:pt x="1493" y="622"/>
                  </a:lnTo>
                  <a:lnTo>
                    <a:pt x="1497" y="622"/>
                  </a:lnTo>
                  <a:lnTo>
                    <a:pt x="1502" y="626"/>
                  </a:lnTo>
                  <a:lnTo>
                    <a:pt x="1506" y="626"/>
                  </a:lnTo>
                  <a:lnTo>
                    <a:pt x="1506" y="622"/>
                  </a:lnTo>
                  <a:lnTo>
                    <a:pt x="1515" y="617"/>
                  </a:lnTo>
                  <a:lnTo>
                    <a:pt x="1515" y="617"/>
                  </a:lnTo>
                  <a:lnTo>
                    <a:pt x="1515" y="617"/>
                  </a:lnTo>
                  <a:lnTo>
                    <a:pt x="1520" y="608"/>
                  </a:lnTo>
                  <a:lnTo>
                    <a:pt x="1520" y="599"/>
                  </a:lnTo>
                  <a:lnTo>
                    <a:pt x="1520" y="599"/>
                  </a:lnTo>
                  <a:lnTo>
                    <a:pt x="1520" y="594"/>
                  </a:lnTo>
                  <a:lnTo>
                    <a:pt x="1520" y="594"/>
                  </a:lnTo>
                  <a:lnTo>
                    <a:pt x="1520" y="590"/>
                  </a:lnTo>
                  <a:lnTo>
                    <a:pt x="1524" y="590"/>
                  </a:lnTo>
                  <a:lnTo>
                    <a:pt x="1524" y="590"/>
                  </a:lnTo>
                  <a:lnTo>
                    <a:pt x="1524" y="590"/>
                  </a:lnTo>
                  <a:lnTo>
                    <a:pt x="1524" y="590"/>
                  </a:lnTo>
                  <a:lnTo>
                    <a:pt x="1524" y="594"/>
                  </a:lnTo>
                  <a:lnTo>
                    <a:pt x="1529" y="594"/>
                  </a:lnTo>
                  <a:lnTo>
                    <a:pt x="1529" y="594"/>
                  </a:lnTo>
                  <a:lnTo>
                    <a:pt x="1529" y="590"/>
                  </a:lnTo>
                  <a:lnTo>
                    <a:pt x="1529" y="590"/>
                  </a:lnTo>
                  <a:lnTo>
                    <a:pt x="1524" y="585"/>
                  </a:lnTo>
                  <a:lnTo>
                    <a:pt x="1524" y="585"/>
                  </a:lnTo>
                  <a:lnTo>
                    <a:pt x="1524" y="581"/>
                  </a:lnTo>
                  <a:lnTo>
                    <a:pt x="1520" y="576"/>
                  </a:lnTo>
                  <a:lnTo>
                    <a:pt x="1520" y="576"/>
                  </a:lnTo>
                  <a:lnTo>
                    <a:pt x="1515" y="572"/>
                  </a:lnTo>
                  <a:lnTo>
                    <a:pt x="1520" y="572"/>
                  </a:lnTo>
                  <a:lnTo>
                    <a:pt x="1520" y="576"/>
                  </a:lnTo>
                  <a:lnTo>
                    <a:pt x="1524" y="572"/>
                  </a:lnTo>
                  <a:lnTo>
                    <a:pt x="1524" y="567"/>
                  </a:lnTo>
                  <a:lnTo>
                    <a:pt x="1524" y="567"/>
                  </a:lnTo>
                  <a:lnTo>
                    <a:pt x="1524" y="567"/>
                  </a:lnTo>
                  <a:lnTo>
                    <a:pt x="1524" y="563"/>
                  </a:lnTo>
                  <a:lnTo>
                    <a:pt x="1524" y="563"/>
                  </a:lnTo>
                  <a:lnTo>
                    <a:pt x="1524" y="558"/>
                  </a:lnTo>
                  <a:lnTo>
                    <a:pt x="1524" y="558"/>
                  </a:lnTo>
                  <a:lnTo>
                    <a:pt x="1529" y="563"/>
                  </a:lnTo>
                  <a:lnTo>
                    <a:pt x="1529" y="563"/>
                  </a:lnTo>
                  <a:lnTo>
                    <a:pt x="1533" y="567"/>
                  </a:lnTo>
                  <a:lnTo>
                    <a:pt x="1533" y="567"/>
                  </a:lnTo>
                  <a:lnTo>
                    <a:pt x="1538" y="567"/>
                  </a:lnTo>
                  <a:lnTo>
                    <a:pt x="1538" y="567"/>
                  </a:lnTo>
                  <a:lnTo>
                    <a:pt x="1542" y="563"/>
                  </a:lnTo>
                  <a:lnTo>
                    <a:pt x="1547" y="563"/>
                  </a:lnTo>
                  <a:lnTo>
                    <a:pt x="1552" y="563"/>
                  </a:lnTo>
                  <a:lnTo>
                    <a:pt x="1552" y="567"/>
                  </a:lnTo>
                  <a:lnTo>
                    <a:pt x="1556" y="572"/>
                  </a:lnTo>
                  <a:lnTo>
                    <a:pt x="1556" y="572"/>
                  </a:lnTo>
                  <a:lnTo>
                    <a:pt x="1552" y="576"/>
                  </a:lnTo>
                  <a:lnTo>
                    <a:pt x="1552" y="576"/>
                  </a:lnTo>
                  <a:lnTo>
                    <a:pt x="1552" y="581"/>
                  </a:lnTo>
                  <a:lnTo>
                    <a:pt x="1552" y="581"/>
                  </a:lnTo>
                  <a:lnTo>
                    <a:pt x="1552" y="585"/>
                  </a:lnTo>
                  <a:lnTo>
                    <a:pt x="1556" y="590"/>
                  </a:lnTo>
                  <a:lnTo>
                    <a:pt x="1556" y="603"/>
                  </a:lnTo>
                  <a:lnTo>
                    <a:pt x="1561" y="608"/>
                  </a:lnTo>
                  <a:lnTo>
                    <a:pt x="1561" y="612"/>
                  </a:lnTo>
                  <a:lnTo>
                    <a:pt x="1570" y="612"/>
                  </a:lnTo>
                  <a:lnTo>
                    <a:pt x="1570" y="612"/>
                  </a:lnTo>
                  <a:lnTo>
                    <a:pt x="1574" y="608"/>
                  </a:lnTo>
                  <a:lnTo>
                    <a:pt x="1579" y="603"/>
                  </a:lnTo>
                  <a:lnTo>
                    <a:pt x="1574" y="599"/>
                  </a:lnTo>
                  <a:lnTo>
                    <a:pt x="1574" y="599"/>
                  </a:lnTo>
                  <a:lnTo>
                    <a:pt x="1574" y="599"/>
                  </a:lnTo>
                  <a:lnTo>
                    <a:pt x="1574" y="594"/>
                  </a:lnTo>
                  <a:lnTo>
                    <a:pt x="1579" y="594"/>
                  </a:lnTo>
                  <a:lnTo>
                    <a:pt x="1579" y="594"/>
                  </a:lnTo>
                  <a:lnTo>
                    <a:pt x="1579" y="594"/>
                  </a:lnTo>
                  <a:lnTo>
                    <a:pt x="1583" y="590"/>
                  </a:lnTo>
                  <a:lnTo>
                    <a:pt x="1583" y="594"/>
                  </a:lnTo>
                  <a:lnTo>
                    <a:pt x="1588" y="599"/>
                  </a:lnTo>
                  <a:lnTo>
                    <a:pt x="1592" y="599"/>
                  </a:lnTo>
                  <a:lnTo>
                    <a:pt x="1592" y="599"/>
                  </a:lnTo>
                  <a:lnTo>
                    <a:pt x="1597" y="608"/>
                  </a:lnTo>
                  <a:lnTo>
                    <a:pt x="1601" y="608"/>
                  </a:lnTo>
                  <a:lnTo>
                    <a:pt x="1601" y="608"/>
                  </a:lnTo>
                  <a:lnTo>
                    <a:pt x="1606" y="608"/>
                  </a:lnTo>
                  <a:lnTo>
                    <a:pt x="1606" y="608"/>
                  </a:lnTo>
                  <a:lnTo>
                    <a:pt x="1606" y="603"/>
                  </a:lnTo>
                  <a:lnTo>
                    <a:pt x="1611" y="590"/>
                  </a:lnTo>
                  <a:lnTo>
                    <a:pt x="1615" y="590"/>
                  </a:lnTo>
                  <a:lnTo>
                    <a:pt x="1615" y="581"/>
                  </a:lnTo>
                  <a:lnTo>
                    <a:pt x="1615" y="576"/>
                  </a:lnTo>
                  <a:lnTo>
                    <a:pt x="1615" y="576"/>
                  </a:lnTo>
                  <a:lnTo>
                    <a:pt x="1615" y="576"/>
                  </a:lnTo>
                  <a:lnTo>
                    <a:pt x="1615" y="572"/>
                  </a:lnTo>
                  <a:lnTo>
                    <a:pt x="1615" y="572"/>
                  </a:lnTo>
                  <a:lnTo>
                    <a:pt x="1615" y="572"/>
                  </a:lnTo>
                  <a:lnTo>
                    <a:pt x="1615" y="567"/>
                  </a:lnTo>
                  <a:lnTo>
                    <a:pt x="1615" y="563"/>
                  </a:lnTo>
                  <a:lnTo>
                    <a:pt x="1611" y="558"/>
                  </a:lnTo>
                  <a:lnTo>
                    <a:pt x="1611" y="558"/>
                  </a:lnTo>
                  <a:lnTo>
                    <a:pt x="1606" y="553"/>
                  </a:lnTo>
                  <a:lnTo>
                    <a:pt x="1606" y="558"/>
                  </a:lnTo>
                  <a:lnTo>
                    <a:pt x="1606" y="558"/>
                  </a:lnTo>
                  <a:lnTo>
                    <a:pt x="1601" y="558"/>
                  </a:lnTo>
                  <a:lnTo>
                    <a:pt x="1601" y="558"/>
                  </a:lnTo>
                  <a:lnTo>
                    <a:pt x="1606" y="558"/>
                  </a:lnTo>
                  <a:lnTo>
                    <a:pt x="1601" y="563"/>
                  </a:lnTo>
                  <a:lnTo>
                    <a:pt x="1597" y="567"/>
                  </a:lnTo>
                  <a:lnTo>
                    <a:pt x="1583" y="567"/>
                  </a:lnTo>
                  <a:lnTo>
                    <a:pt x="1579" y="567"/>
                  </a:lnTo>
                  <a:lnTo>
                    <a:pt x="1579" y="572"/>
                  </a:lnTo>
                  <a:lnTo>
                    <a:pt x="1574" y="572"/>
                  </a:lnTo>
                  <a:lnTo>
                    <a:pt x="1574" y="572"/>
                  </a:lnTo>
                  <a:lnTo>
                    <a:pt x="1570" y="576"/>
                  </a:lnTo>
                  <a:lnTo>
                    <a:pt x="1570" y="572"/>
                  </a:lnTo>
                  <a:lnTo>
                    <a:pt x="1565" y="567"/>
                  </a:lnTo>
                  <a:lnTo>
                    <a:pt x="1565" y="567"/>
                  </a:lnTo>
                  <a:lnTo>
                    <a:pt x="1565" y="563"/>
                  </a:lnTo>
                  <a:lnTo>
                    <a:pt x="1565" y="563"/>
                  </a:lnTo>
                  <a:lnTo>
                    <a:pt x="1565" y="558"/>
                  </a:lnTo>
                  <a:lnTo>
                    <a:pt x="1570" y="553"/>
                  </a:lnTo>
                  <a:lnTo>
                    <a:pt x="1570" y="553"/>
                  </a:lnTo>
                  <a:lnTo>
                    <a:pt x="1570" y="549"/>
                  </a:lnTo>
                  <a:lnTo>
                    <a:pt x="1570" y="549"/>
                  </a:lnTo>
                  <a:lnTo>
                    <a:pt x="1574" y="544"/>
                  </a:lnTo>
                  <a:lnTo>
                    <a:pt x="1574" y="544"/>
                  </a:lnTo>
                  <a:lnTo>
                    <a:pt x="1570" y="540"/>
                  </a:lnTo>
                  <a:lnTo>
                    <a:pt x="1574" y="540"/>
                  </a:lnTo>
                  <a:lnTo>
                    <a:pt x="1574" y="540"/>
                  </a:lnTo>
                  <a:lnTo>
                    <a:pt x="1579" y="531"/>
                  </a:lnTo>
                  <a:lnTo>
                    <a:pt x="1579" y="531"/>
                  </a:lnTo>
                  <a:lnTo>
                    <a:pt x="1579" y="526"/>
                  </a:lnTo>
                  <a:lnTo>
                    <a:pt x="1579" y="526"/>
                  </a:lnTo>
                  <a:lnTo>
                    <a:pt x="1579" y="526"/>
                  </a:lnTo>
                  <a:lnTo>
                    <a:pt x="1579" y="526"/>
                  </a:lnTo>
                  <a:lnTo>
                    <a:pt x="1579" y="526"/>
                  </a:lnTo>
                  <a:lnTo>
                    <a:pt x="1579" y="526"/>
                  </a:lnTo>
                  <a:lnTo>
                    <a:pt x="1579" y="522"/>
                  </a:lnTo>
                  <a:lnTo>
                    <a:pt x="1583" y="522"/>
                  </a:lnTo>
                  <a:lnTo>
                    <a:pt x="1583" y="522"/>
                  </a:lnTo>
                  <a:lnTo>
                    <a:pt x="1583" y="526"/>
                  </a:lnTo>
                  <a:lnTo>
                    <a:pt x="1588" y="526"/>
                  </a:lnTo>
                  <a:lnTo>
                    <a:pt x="1588" y="526"/>
                  </a:lnTo>
                  <a:lnTo>
                    <a:pt x="1588" y="526"/>
                  </a:lnTo>
                  <a:lnTo>
                    <a:pt x="1588" y="526"/>
                  </a:lnTo>
                  <a:lnTo>
                    <a:pt x="1592" y="526"/>
                  </a:lnTo>
                  <a:lnTo>
                    <a:pt x="1592" y="526"/>
                  </a:lnTo>
                  <a:lnTo>
                    <a:pt x="1597" y="531"/>
                  </a:lnTo>
                  <a:lnTo>
                    <a:pt x="1601" y="531"/>
                  </a:lnTo>
                  <a:lnTo>
                    <a:pt x="1606" y="535"/>
                  </a:lnTo>
                  <a:lnTo>
                    <a:pt x="1606" y="540"/>
                  </a:lnTo>
                  <a:lnTo>
                    <a:pt x="1611" y="544"/>
                  </a:lnTo>
                  <a:lnTo>
                    <a:pt x="1615" y="544"/>
                  </a:lnTo>
                  <a:moveTo>
                    <a:pt x="1443" y="449"/>
                  </a:moveTo>
                  <a:lnTo>
                    <a:pt x="1443" y="449"/>
                  </a:lnTo>
                  <a:lnTo>
                    <a:pt x="1438" y="454"/>
                  </a:lnTo>
                  <a:lnTo>
                    <a:pt x="1434" y="454"/>
                  </a:lnTo>
                  <a:lnTo>
                    <a:pt x="1434" y="454"/>
                  </a:lnTo>
                  <a:lnTo>
                    <a:pt x="1434" y="449"/>
                  </a:lnTo>
                  <a:lnTo>
                    <a:pt x="1434" y="449"/>
                  </a:lnTo>
                  <a:lnTo>
                    <a:pt x="1434" y="449"/>
                  </a:lnTo>
                  <a:lnTo>
                    <a:pt x="1434" y="449"/>
                  </a:lnTo>
                  <a:lnTo>
                    <a:pt x="1434" y="445"/>
                  </a:lnTo>
                  <a:lnTo>
                    <a:pt x="1434" y="445"/>
                  </a:lnTo>
                  <a:lnTo>
                    <a:pt x="1434" y="440"/>
                  </a:lnTo>
                  <a:lnTo>
                    <a:pt x="1434" y="440"/>
                  </a:lnTo>
                  <a:lnTo>
                    <a:pt x="1434" y="440"/>
                  </a:lnTo>
                  <a:lnTo>
                    <a:pt x="1434" y="436"/>
                  </a:lnTo>
                  <a:lnTo>
                    <a:pt x="1434" y="436"/>
                  </a:lnTo>
                  <a:lnTo>
                    <a:pt x="1438" y="431"/>
                  </a:lnTo>
                  <a:lnTo>
                    <a:pt x="1438" y="431"/>
                  </a:lnTo>
                  <a:lnTo>
                    <a:pt x="1438" y="431"/>
                  </a:lnTo>
                  <a:lnTo>
                    <a:pt x="1443" y="431"/>
                  </a:lnTo>
                  <a:lnTo>
                    <a:pt x="1443" y="431"/>
                  </a:lnTo>
                  <a:lnTo>
                    <a:pt x="1447" y="431"/>
                  </a:lnTo>
                  <a:lnTo>
                    <a:pt x="1447" y="431"/>
                  </a:lnTo>
                  <a:lnTo>
                    <a:pt x="1447" y="431"/>
                  </a:lnTo>
                  <a:lnTo>
                    <a:pt x="1447" y="436"/>
                  </a:lnTo>
                  <a:lnTo>
                    <a:pt x="1443" y="440"/>
                  </a:lnTo>
                  <a:lnTo>
                    <a:pt x="1443" y="440"/>
                  </a:lnTo>
                  <a:lnTo>
                    <a:pt x="1443" y="445"/>
                  </a:lnTo>
                  <a:lnTo>
                    <a:pt x="1443" y="449"/>
                  </a:lnTo>
                  <a:lnTo>
                    <a:pt x="1443" y="449"/>
                  </a:lnTo>
                  <a:moveTo>
                    <a:pt x="1996" y="245"/>
                  </a:moveTo>
                  <a:lnTo>
                    <a:pt x="1996" y="245"/>
                  </a:lnTo>
                  <a:lnTo>
                    <a:pt x="1992" y="245"/>
                  </a:lnTo>
                  <a:lnTo>
                    <a:pt x="1992" y="245"/>
                  </a:lnTo>
                  <a:lnTo>
                    <a:pt x="1992" y="245"/>
                  </a:lnTo>
                  <a:lnTo>
                    <a:pt x="1992" y="241"/>
                  </a:lnTo>
                  <a:lnTo>
                    <a:pt x="1996" y="241"/>
                  </a:lnTo>
                  <a:lnTo>
                    <a:pt x="1996" y="241"/>
                  </a:lnTo>
                  <a:lnTo>
                    <a:pt x="1983" y="231"/>
                  </a:lnTo>
                  <a:lnTo>
                    <a:pt x="1992" y="236"/>
                  </a:lnTo>
                  <a:lnTo>
                    <a:pt x="1996" y="236"/>
                  </a:lnTo>
                  <a:lnTo>
                    <a:pt x="1996" y="236"/>
                  </a:lnTo>
                  <a:lnTo>
                    <a:pt x="2001" y="241"/>
                  </a:lnTo>
                  <a:lnTo>
                    <a:pt x="2001" y="241"/>
                  </a:lnTo>
                  <a:lnTo>
                    <a:pt x="2001" y="241"/>
                  </a:lnTo>
                  <a:lnTo>
                    <a:pt x="1996" y="241"/>
                  </a:lnTo>
                  <a:lnTo>
                    <a:pt x="1996" y="245"/>
                  </a:lnTo>
                  <a:lnTo>
                    <a:pt x="1996" y="245"/>
                  </a:lnTo>
                  <a:moveTo>
                    <a:pt x="1910" y="195"/>
                  </a:moveTo>
                  <a:lnTo>
                    <a:pt x="1910" y="195"/>
                  </a:lnTo>
                  <a:lnTo>
                    <a:pt x="1910" y="195"/>
                  </a:lnTo>
                  <a:lnTo>
                    <a:pt x="1910" y="195"/>
                  </a:lnTo>
                  <a:lnTo>
                    <a:pt x="1910" y="195"/>
                  </a:lnTo>
                  <a:moveTo>
                    <a:pt x="1865" y="173"/>
                  </a:moveTo>
                  <a:lnTo>
                    <a:pt x="1865" y="173"/>
                  </a:lnTo>
                  <a:lnTo>
                    <a:pt x="1860" y="173"/>
                  </a:lnTo>
                  <a:lnTo>
                    <a:pt x="1855" y="173"/>
                  </a:lnTo>
                  <a:lnTo>
                    <a:pt x="1851" y="168"/>
                  </a:lnTo>
                  <a:lnTo>
                    <a:pt x="1851" y="168"/>
                  </a:lnTo>
                  <a:lnTo>
                    <a:pt x="1851" y="168"/>
                  </a:lnTo>
                  <a:lnTo>
                    <a:pt x="1855" y="168"/>
                  </a:lnTo>
                  <a:lnTo>
                    <a:pt x="1855" y="168"/>
                  </a:lnTo>
                  <a:lnTo>
                    <a:pt x="1855" y="168"/>
                  </a:lnTo>
                  <a:lnTo>
                    <a:pt x="1860" y="173"/>
                  </a:lnTo>
                  <a:lnTo>
                    <a:pt x="1865" y="173"/>
                  </a:lnTo>
                  <a:lnTo>
                    <a:pt x="1865" y="173"/>
                  </a:lnTo>
                  <a:moveTo>
                    <a:pt x="1606" y="55"/>
                  </a:moveTo>
                  <a:lnTo>
                    <a:pt x="1606" y="55"/>
                  </a:lnTo>
                  <a:lnTo>
                    <a:pt x="1606" y="55"/>
                  </a:lnTo>
                  <a:lnTo>
                    <a:pt x="1606" y="55"/>
                  </a:lnTo>
                  <a:lnTo>
                    <a:pt x="1601" y="50"/>
                  </a:lnTo>
                  <a:lnTo>
                    <a:pt x="1597" y="50"/>
                  </a:lnTo>
                  <a:lnTo>
                    <a:pt x="1597" y="46"/>
                  </a:lnTo>
                  <a:lnTo>
                    <a:pt x="1597" y="46"/>
                  </a:lnTo>
                  <a:lnTo>
                    <a:pt x="1597" y="41"/>
                  </a:lnTo>
                  <a:lnTo>
                    <a:pt x="1597" y="41"/>
                  </a:lnTo>
                  <a:lnTo>
                    <a:pt x="1597" y="41"/>
                  </a:lnTo>
                  <a:lnTo>
                    <a:pt x="1597" y="36"/>
                  </a:lnTo>
                  <a:lnTo>
                    <a:pt x="1597" y="36"/>
                  </a:lnTo>
                  <a:lnTo>
                    <a:pt x="1601" y="36"/>
                  </a:lnTo>
                  <a:lnTo>
                    <a:pt x="1606" y="36"/>
                  </a:lnTo>
                  <a:lnTo>
                    <a:pt x="1606" y="41"/>
                  </a:lnTo>
                  <a:lnTo>
                    <a:pt x="1611" y="41"/>
                  </a:lnTo>
                  <a:lnTo>
                    <a:pt x="1615" y="46"/>
                  </a:lnTo>
                  <a:lnTo>
                    <a:pt x="1615" y="46"/>
                  </a:lnTo>
                  <a:lnTo>
                    <a:pt x="1615" y="50"/>
                  </a:lnTo>
                  <a:lnTo>
                    <a:pt x="1611" y="50"/>
                  </a:lnTo>
                  <a:lnTo>
                    <a:pt x="1611" y="50"/>
                  </a:lnTo>
                  <a:lnTo>
                    <a:pt x="1611" y="55"/>
                  </a:lnTo>
                  <a:lnTo>
                    <a:pt x="1606" y="55"/>
                  </a:lnTo>
                  <a:moveTo>
                    <a:pt x="1583" y="9"/>
                  </a:moveTo>
                  <a:lnTo>
                    <a:pt x="1583" y="9"/>
                  </a:lnTo>
                  <a:lnTo>
                    <a:pt x="1583" y="9"/>
                  </a:lnTo>
                  <a:lnTo>
                    <a:pt x="1583" y="9"/>
                  </a:lnTo>
                  <a:lnTo>
                    <a:pt x="1588" y="9"/>
                  </a:lnTo>
                  <a:lnTo>
                    <a:pt x="1588" y="9"/>
                  </a:lnTo>
                  <a:lnTo>
                    <a:pt x="1588" y="14"/>
                  </a:lnTo>
                  <a:lnTo>
                    <a:pt x="1588" y="27"/>
                  </a:lnTo>
                  <a:lnTo>
                    <a:pt x="1588" y="32"/>
                  </a:lnTo>
                  <a:lnTo>
                    <a:pt x="1588" y="32"/>
                  </a:lnTo>
                  <a:lnTo>
                    <a:pt x="1583" y="32"/>
                  </a:lnTo>
                  <a:lnTo>
                    <a:pt x="1583" y="32"/>
                  </a:lnTo>
                  <a:lnTo>
                    <a:pt x="1588" y="32"/>
                  </a:lnTo>
                  <a:lnTo>
                    <a:pt x="1583" y="27"/>
                  </a:lnTo>
                  <a:lnTo>
                    <a:pt x="1583" y="23"/>
                  </a:lnTo>
                  <a:lnTo>
                    <a:pt x="1583" y="18"/>
                  </a:lnTo>
                  <a:lnTo>
                    <a:pt x="1583" y="14"/>
                  </a:lnTo>
                  <a:lnTo>
                    <a:pt x="1583" y="14"/>
                  </a:lnTo>
                  <a:lnTo>
                    <a:pt x="1579" y="9"/>
                  </a:lnTo>
                  <a:lnTo>
                    <a:pt x="1579" y="9"/>
                  </a:lnTo>
                  <a:lnTo>
                    <a:pt x="1579" y="9"/>
                  </a:lnTo>
                  <a:lnTo>
                    <a:pt x="1579" y="9"/>
                  </a:lnTo>
                  <a:lnTo>
                    <a:pt x="1583" y="9"/>
                  </a:lnTo>
                  <a:lnTo>
                    <a:pt x="1583" y="9"/>
                  </a:lnTo>
                  <a:lnTo>
                    <a:pt x="1583" y="9"/>
                  </a:lnTo>
                  <a:moveTo>
                    <a:pt x="1679" y="14"/>
                  </a:moveTo>
                  <a:lnTo>
                    <a:pt x="1679" y="14"/>
                  </a:lnTo>
                  <a:lnTo>
                    <a:pt x="1683" y="18"/>
                  </a:lnTo>
                  <a:lnTo>
                    <a:pt x="1692" y="23"/>
                  </a:lnTo>
                  <a:lnTo>
                    <a:pt x="1697" y="27"/>
                  </a:lnTo>
                  <a:lnTo>
                    <a:pt x="1724" y="64"/>
                  </a:lnTo>
                  <a:lnTo>
                    <a:pt x="1733" y="77"/>
                  </a:lnTo>
                  <a:lnTo>
                    <a:pt x="1733" y="82"/>
                  </a:lnTo>
                  <a:lnTo>
                    <a:pt x="1738" y="82"/>
                  </a:lnTo>
                  <a:lnTo>
                    <a:pt x="1742" y="91"/>
                  </a:lnTo>
                  <a:lnTo>
                    <a:pt x="1760" y="109"/>
                  </a:lnTo>
                  <a:lnTo>
                    <a:pt x="1765" y="114"/>
                  </a:lnTo>
                  <a:lnTo>
                    <a:pt x="1769" y="118"/>
                  </a:lnTo>
                  <a:lnTo>
                    <a:pt x="1774" y="123"/>
                  </a:lnTo>
                  <a:lnTo>
                    <a:pt x="1783" y="127"/>
                  </a:lnTo>
                  <a:lnTo>
                    <a:pt x="1792" y="136"/>
                  </a:lnTo>
                  <a:lnTo>
                    <a:pt x="1792" y="136"/>
                  </a:lnTo>
                  <a:lnTo>
                    <a:pt x="1792" y="136"/>
                  </a:lnTo>
                  <a:lnTo>
                    <a:pt x="1797" y="141"/>
                  </a:lnTo>
                  <a:lnTo>
                    <a:pt x="1801" y="141"/>
                  </a:lnTo>
                  <a:lnTo>
                    <a:pt x="1806" y="141"/>
                  </a:lnTo>
                  <a:lnTo>
                    <a:pt x="1806" y="145"/>
                  </a:lnTo>
                  <a:lnTo>
                    <a:pt x="1806" y="145"/>
                  </a:lnTo>
                  <a:lnTo>
                    <a:pt x="1806" y="150"/>
                  </a:lnTo>
                  <a:lnTo>
                    <a:pt x="1810" y="150"/>
                  </a:lnTo>
                  <a:lnTo>
                    <a:pt x="1810" y="150"/>
                  </a:lnTo>
                  <a:lnTo>
                    <a:pt x="1824" y="159"/>
                  </a:lnTo>
                  <a:lnTo>
                    <a:pt x="1846" y="168"/>
                  </a:lnTo>
                  <a:lnTo>
                    <a:pt x="1846" y="168"/>
                  </a:lnTo>
                  <a:lnTo>
                    <a:pt x="1837" y="168"/>
                  </a:lnTo>
                  <a:lnTo>
                    <a:pt x="1837" y="168"/>
                  </a:lnTo>
                  <a:lnTo>
                    <a:pt x="1837" y="168"/>
                  </a:lnTo>
                  <a:lnTo>
                    <a:pt x="1837" y="173"/>
                  </a:lnTo>
                  <a:lnTo>
                    <a:pt x="1842" y="173"/>
                  </a:lnTo>
                  <a:lnTo>
                    <a:pt x="1842" y="177"/>
                  </a:lnTo>
                  <a:lnTo>
                    <a:pt x="1842" y="177"/>
                  </a:lnTo>
                  <a:lnTo>
                    <a:pt x="1842" y="177"/>
                  </a:lnTo>
                  <a:lnTo>
                    <a:pt x="1846" y="177"/>
                  </a:lnTo>
                  <a:lnTo>
                    <a:pt x="1846" y="177"/>
                  </a:lnTo>
                  <a:lnTo>
                    <a:pt x="1846" y="177"/>
                  </a:lnTo>
                  <a:lnTo>
                    <a:pt x="1860" y="177"/>
                  </a:lnTo>
                  <a:lnTo>
                    <a:pt x="1860" y="177"/>
                  </a:lnTo>
                  <a:lnTo>
                    <a:pt x="1865" y="173"/>
                  </a:lnTo>
                  <a:lnTo>
                    <a:pt x="1865" y="173"/>
                  </a:lnTo>
                  <a:lnTo>
                    <a:pt x="1869" y="173"/>
                  </a:lnTo>
                  <a:lnTo>
                    <a:pt x="1878" y="173"/>
                  </a:lnTo>
                  <a:lnTo>
                    <a:pt x="1883" y="173"/>
                  </a:lnTo>
                  <a:lnTo>
                    <a:pt x="1883" y="177"/>
                  </a:lnTo>
                  <a:lnTo>
                    <a:pt x="1883" y="177"/>
                  </a:lnTo>
                  <a:lnTo>
                    <a:pt x="1883" y="177"/>
                  </a:lnTo>
                  <a:lnTo>
                    <a:pt x="1883" y="177"/>
                  </a:lnTo>
                  <a:lnTo>
                    <a:pt x="1878" y="177"/>
                  </a:lnTo>
                  <a:lnTo>
                    <a:pt x="1878" y="186"/>
                  </a:lnTo>
                  <a:lnTo>
                    <a:pt x="1883" y="186"/>
                  </a:lnTo>
                  <a:lnTo>
                    <a:pt x="1883" y="186"/>
                  </a:lnTo>
                  <a:lnTo>
                    <a:pt x="1883" y="186"/>
                  </a:lnTo>
                  <a:lnTo>
                    <a:pt x="1883" y="186"/>
                  </a:lnTo>
                  <a:lnTo>
                    <a:pt x="1887" y="182"/>
                  </a:lnTo>
                  <a:lnTo>
                    <a:pt x="1887" y="182"/>
                  </a:lnTo>
                  <a:lnTo>
                    <a:pt x="1887" y="177"/>
                  </a:lnTo>
                  <a:lnTo>
                    <a:pt x="1887" y="173"/>
                  </a:lnTo>
                  <a:lnTo>
                    <a:pt x="1892" y="173"/>
                  </a:lnTo>
                  <a:lnTo>
                    <a:pt x="1892" y="173"/>
                  </a:lnTo>
                  <a:lnTo>
                    <a:pt x="1892" y="177"/>
                  </a:lnTo>
                  <a:lnTo>
                    <a:pt x="1892" y="182"/>
                  </a:lnTo>
                  <a:lnTo>
                    <a:pt x="1892" y="186"/>
                  </a:lnTo>
                  <a:lnTo>
                    <a:pt x="1896" y="186"/>
                  </a:lnTo>
                  <a:lnTo>
                    <a:pt x="1896" y="186"/>
                  </a:lnTo>
                  <a:lnTo>
                    <a:pt x="1896" y="191"/>
                  </a:lnTo>
                  <a:lnTo>
                    <a:pt x="1901" y="191"/>
                  </a:lnTo>
                  <a:lnTo>
                    <a:pt x="1901" y="191"/>
                  </a:lnTo>
                  <a:lnTo>
                    <a:pt x="1905" y="195"/>
                  </a:lnTo>
                  <a:lnTo>
                    <a:pt x="1905" y="195"/>
                  </a:lnTo>
                  <a:lnTo>
                    <a:pt x="1910" y="195"/>
                  </a:lnTo>
                  <a:lnTo>
                    <a:pt x="1924" y="195"/>
                  </a:lnTo>
                  <a:lnTo>
                    <a:pt x="1937" y="195"/>
                  </a:lnTo>
                  <a:lnTo>
                    <a:pt x="1942" y="195"/>
                  </a:lnTo>
                  <a:lnTo>
                    <a:pt x="1946" y="195"/>
                  </a:lnTo>
                  <a:lnTo>
                    <a:pt x="1955" y="182"/>
                  </a:lnTo>
                  <a:lnTo>
                    <a:pt x="1964" y="168"/>
                  </a:lnTo>
                  <a:lnTo>
                    <a:pt x="1964" y="168"/>
                  </a:lnTo>
                  <a:lnTo>
                    <a:pt x="1973" y="163"/>
                  </a:lnTo>
                  <a:lnTo>
                    <a:pt x="1978" y="159"/>
                  </a:lnTo>
                  <a:lnTo>
                    <a:pt x="1978" y="159"/>
                  </a:lnTo>
                  <a:lnTo>
                    <a:pt x="1978" y="154"/>
                  </a:lnTo>
                  <a:lnTo>
                    <a:pt x="1983" y="145"/>
                  </a:lnTo>
                  <a:lnTo>
                    <a:pt x="1987" y="145"/>
                  </a:lnTo>
                  <a:lnTo>
                    <a:pt x="1987" y="141"/>
                  </a:lnTo>
                  <a:lnTo>
                    <a:pt x="1987" y="141"/>
                  </a:lnTo>
                  <a:lnTo>
                    <a:pt x="1992" y="136"/>
                  </a:lnTo>
                  <a:lnTo>
                    <a:pt x="1992" y="136"/>
                  </a:lnTo>
                  <a:lnTo>
                    <a:pt x="1992" y="136"/>
                  </a:lnTo>
                  <a:lnTo>
                    <a:pt x="1992" y="141"/>
                  </a:lnTo>
                  <a:lnTo>
                    <a:pt x="1996" y="141"/>
                  </a:lnTo>
                  <a:lnTo>
                    <a:pt x="1996" y="145"/>
                  </a:lnTo>
                  <a:lnTo>
                    <a:pt x="1996" y="150"/>
                  </a:lnTo>
                  <a:lnTo>
                    <a:pt x="1992" y="154"/>
                  </a:lnTo>
                  <a:lnTo>
                    <a:pt x="1987" y="163"/>
                  </a:lnTo>
                  <a:lnTo>
                    <a:pt x="1987" y="163"/>
                  </a:lnTo>
                  <a:lnTo>
                    <a:pt x="1987" y="173"/>
                  </a:lnTo>
                  <a:lnTo>
                    <a:pt x="1987" y="173"/>
                  </a:lnTo>
                  <a:lnTo>
                    <a:pt x="1978" y="186"/>
                  </a:lnTo>
                  <a:lnTo>
                    <a:pt x="1978" y="191"/>
                  </a:lnTo>
                  <a:lnTo>
                    <a:pt x="1973" y="195"/>
                  </a:lnTo>
                  <a:lnTo>
                    <a:pt x="1973" y="200"/>
                  </a:lnTo>
                  <a:lnTo>
                    <a:pt x="1973" y="200"/>
                  </a:lnTo>
                  <a:lnTo>
                    <a:pt x="1973" y="204"/>
                  </a:lnTo>
                  <a:lnTo>
                    <a:pt x="1973" y="209"/>
                  </a:lnTo>
                  <a:lnTo>
                    <a:pt x="1973" y="209"/>
                  </a:lnTo>
                  <a:lnTo>
                    <a:pt x="1969" y="213"/>
                  </a:lnTo>
                  <a:lnTo>
                    <a:pt x="1969" y="213"/>
                  </a:lnTo>
                  <a:lnTo>
                    <a:pt x="1969" y="213"/>
                  </a:lnTo>
                  <a:lnTo>
                    <a:pt x="1973" y="218"/>
                  </a:lnTo>
                  <a:lnTo>
                    <a:pt x="1973" y="222"/>
                  </a:lnTo>
                  <a:lnTo>
                    <a:pt x="1978" y="227"/>
                  </a:lnTo>
                  <a:lnTo>
                    <a:pt x="1983" y="231"/>
                  </a:lnTo>
                  <a:lnTo>
                    <a:pt x="1987" y="236"/>
                  </a:lnTo>
                  <a:lnTo>
                    <a:pt x="1987" y="236"/>
                  </a:lnTo>
                  <a:lnTo>
                    <a:pt x="1987" y="241"/>
                  </a:lnTo>
                  <a:lnTo>
                    <a:pt x="1987" y="241"/>
                  </a:lnTo>
                  <a:lnTo>
                    <a:pt x="1987" y="245"/>
                  </a:lnTo>
                  <a:lnTo>
                    <a:pt x="1992" y="245"/>
                  </a:lnTo>
                  <a:lnTo>
                    <a:pt x="1992" y="245"/>
                  </a:lnTo>
                  <a:lnTo>
                    <a:pt x="1992" y="250"/>
                  </a:lnTo>
                  <a:lnTo>
                    <a:pt x="1996" y="259"/>
                  </a:lnTo>
                  <a:lnTo>
                    <a:pt x="1996" y="263"/>
                  </a:lnTo>
                  <a:lnTo>
                    <a:pt x="2001" y="268"/>
                  </a:lnTo>
                  <a:lnTo>
                    <a:pt x="2005" y="272"/>
                  </a:lnTo>
                  <a:lnTo>
                    <a:pt x="2001" y="272"/>
                  </a:lnTo>
                  <a:lnTo>
                    <a:pt x="1996" y="268"/>
                  </a:lnTo>
                  <a:lnTo>
                    <a:pt x="1992" y="268"/>
                  </a:lnTo>
                  <a:lnTo>
                    <a:pt x="1992" y="268"/>
                  </a:lnTo>
                  <a:lnTo>
                    <a:pt x="1992" y="272"/>
                  </a:lnTo>
                  <a:lnTo>
                    <a:pt x="1992" y="272"/>
                  </a:lnTo>
                  <a:lnTo>
                    <a:pt x="1996" y="272"/>
                  </a:lnTo>
                  <a:lnTo>
                    <a:pt x="1996" y="272"/>
                  </a:lnTo>
                  <a:lnTo>
                    <a:pt x="1996" y="272"/>
                  </a:lnTo>
                  <a:lnTo>
                    <a:pt x="1996" y="272"/>
                  </a:lnTo>
                  <a:lnTo>
                    <a:pt x="1996" y="277"/>
                  </a:lnTo>
                  <a:lnTo>
                    <a:pt x="2001" y="277"/>
                  </a:lnTo>
                  <a:lnTo>
                    <a:pt x="2001" y="277"/>
                  </a:lnTo>
                  <a:lnTo>
                    <a:pt x="2005" y="277"/>
                  </a:lnTo>
                  <a:lnTo>
                    <a:pt x="2014" y="277"/>
                  </a:lnTo>
                  <a:lnTo>
                    <a:pt x="2014" y="281"/>
                  </a:lnTo>
                  <a:lnTo>
                    <a:pt x="2019" y="281"/>
                  </a:lnTo>
                  <a:lnTo>
                    <a:pt x="2019" y="281"/>
                  </a:lnTo>
                  <a:lnTo>
                    <a:pt x="2019" y="277"/>
                  </a:lnTo>
                  <a:lnTo>
                    <a:pt x="2014" y="277"/>
                  </a:lnTo>
                  <a:lnTo>
                    <a:pt x="2014" y="277"/>
                  </a:lnTo>
                  <a:lnTo>
                    <a:pt x="2014" y="277"/>
                  </a:lnTo>
                  <a:lnTo>
                    <a:pt x="2019" y="272"/>
                  </a:lnTo>
                  <a:lnTo>
                    <a:pt x="2023" y="268"/>
                  </a:lnTo>
                  <a:lnTo>
                    <a:pt x="2023" y="268"/>
                  </a:lnTo>
                  <a:lnTo>
                    <a:pt x="2028" y="263"/>
                  </a:lnTo>
                  <a:lnTo>
                    <a:pt x="2028" y="263"/>
                  </a:lnTo>
                  <a:lnTo>
                    <a:pt x="2028" y="263"/>
                  </a:lnTo>
                  <a:lnTo>
                    <a:pt x="2028" y="263"/>
                  </a:lnTo>
                  <a:lnTo>
                    <a:pt x="2028" y="263"/>
                  </a:lnTo>
                  <a:lnTo>
                    <a:pt x="2028" y="259"/>
                  </a:lnTo>
                  <a:lnTo>
                    <a:pt x="2032" y="259"/>
                  </a:lnTo>
                  <a:lnTo>
                    <a:pt x="2037" y="259"/>
                  </a:lnTo>
                  <a:lnTo>
                    <a:pt x="2037" y="259"/>
                  </a:lnTo>
                  <a:lnTo>
                    <a:pt x="2037" y="259"/>
                  </a:lnTo>
                  <a:lnTo>
                    <a:pt x="2037" y="259"/>
                  </a:lnTo>
                  <a:lnTo>
                    <a:pt x="2037" y="259"/>
                  </a:lnTo>
                  <a:lnTo>
                    <a:pt x="2041" y="259"/>
                  </a:lnTo>
                  <a:lnTo>
                    <a:pt x="2041" y="259"/>
                  </a:lnTo>
                  <a:lnTo>
                    <a:pt x="2041" y="259"/>
                  </a:lnTo>
                  <a:lnTo>
                    <a:pt x="2041" y="259"/>
                  </a:lnTo>
                  <a:lnTo>
                    <a:pt x="2046" y="259"/>
                  </a:lnTo>
                  <a:lnTo>
                    <a:pt x="2046" y="259"/>
                  </a:lnTo>
                  <a:lnTo>
                    <a:pt x="2046" y="263"/>
                  </a:lnTo>
                  <a:lnTo>
                    <a:pt x="2046" y="263"/>
                  </a:lnTo>
                  <a:lnTo>
                    <a:pt x="2041" y="263"/>
                  </a:lnTo>
                  <a:lnTo>
                    <a:pt x="2041" y="263"/>
                  </a:lnTo>
                  <a:lnTo>
                    <a:pt x="2041" y="268"/>
                  </a:lnTo>
                  <a:lnTo>
                    <a:pt x="2037" y="268"/>
                  </a:lnTo>
                  <a:lnTo>
                    <a:pt x="2037" y="268"/>
                  </a:lnTo>
                  <a:lnTo>
                    <a:pt x="2032" y="268"/>
                  </a:lnTo>
                  <a:lnTo>
                    <a:pt x="2032" y="268"/>
                  </a:lnTo>
                  <a:lnTo>
                    <a:pt x="2032" y="272"/>
                  </a:lnTo>
                  <a:lnTo>
                    <a:pt x="2028" y="268"/>
                  </a:lnTo>
                  <a:lnTo>
                    <a:pt x="2028" y="272"/>
                  </a:lnTo>
                  <a:lnTo>
                    <a:pt x="2028" y="272"/>
                  </a:lnTo>
                  <a:lnTo>
                    <a:pt x="2028" y="272"/>
                  </a:lnTo>
                  <a:lnTo>
                    <a:pt x="2028" y="272"/>
                  </a:lnTo>
                  <a:lnTo>
                    <a:pt x="2023" y="277"/>
                  </a:lnTo>
                  <a:lnTo>
                    <a:pt x="2023" y="277"/>
                  </a:lnTo>
                  <a:lnTo>
                    <a:pt x="2023" y="277"/>
                  </a:lnTo>
                  <a:lnTo>
                    <a:pt x="2023" y="281"/>
                  </a:lnTo>
                  <a:lnTo>
                    <a:pt x="2023" y="286"/>
                  </a:lnTo>
                  <a:lnTo>
                    <a:pt x="2019" y="286"/>
                  </a:lnTo>
                  <a:lnTo>
                    <a:pt x="2019" y="290"/>
                  </a:lnTo>
                  <a:lnTo>
                    <a:pt x="2019" y="290"/>
                  </a:lnTo>
                  <a:lnTo>
                    <a:pt x="2019" y="290"/>
                  </a:lnTo>
                  <a:lnTo>
                    <a:pt x="2014" y="290"/>
                  </a:lnTo>
                  <a:lnTo>
                    <a:pt x="2014" y="290"/>
                  </a:lnTo>
                  <a:lnTo>
                    <a:pt x="2010" y="286"/>
                  </a:lnTo>
                  <a:lnTo>
                    <a:pt x="2010" y="290"/>
                  </a:lnTo>
                  <a:lnTo>
                    <a:pt x="2005" y="290"/>
                  </a:lnTo>
                  <a:lnTo>
                    <a:pt x="1996" y="290"/>
                  </a:lnTo>
                  <a:lnTo>
                    <a:pt x="1996" y="290"/>
                  </a:lnTo>
                  <a:lnTo>
                    <a:pt x="1992" y="295"/>
                  </a:lnTo>
                  <a:lnTo>
                    <a:pt x="1992" y="295"/>
                  </a:lnTo>
                  <a:lnTo>
                    <a:pt x="1983" y="295"/>
                  </a:lnTo>
                  <a:lnTo>
                    <a:pt x="1983" y="295"/>
                  </a:lnTo>
                  <a:lnTo>
                    <a:pt x="1983" y="299"/>
                  </a:lnTo>
                  <a:lnTo>
                    <a:pt x="1983" y="299"/>
                  </a:lnTo>
                  <a:lnTo>
                    <a:pt x="1983" y="304"/>
                  </a:lnTo>
                  <a:lnTo>
                    <a:pt x="1983" y="304"/>
                  </a:lnTo>
                  <a:lnTo>
                    <a:pt x="1983" y="304"/>
                  </a:lnTo>
                  <a:lnTo>
                    <a:pt x="1987" y="304"/>
                  </a:lnTo>
                  <a:lnTo>
                    <a:pt x="1983" y="304"/>
                  </a:lnTo>
                  <a:lnTo>
                    <a:pt x="1983" y="304"/>
                  </a:lnTo>
                  <a:lnTo>
                    <a:pt x="1978" y="304"/>
                  </a:lnTo>
                  <a:lnTo>
                    <a:pt x="1978" y="309"/>
                  </a:lnTo>
                  <a:lnTo>
                    <a:pt x="1978" y="309"/>
                  </a:lnTo>
                  <a:lnTo>
                    <a:pt x="1978" y="309"/>
                  </a:lnTo>
                  <a:lnTo>
                    <a:pt x="1978" y="309"/>
                  </a:lnTo>
                  <a:lnTo>
                    <a:pt x="1973" y="309"/>
                  </a:lnTo>
                  <a:lnTo>
                    <a:pt x="1969" y="309"/>
                  </a:lnTo>
                  <a:lnTo>
                    <a:pt x="1973" y="313"/>
                  </a:lnTo>
                  <a:lnTo>
                    <a:pt x="1973" y="313"/>
                  </a:lnTo>
                  <a:lnTo>
                    <a:pt x="1973" y="313"/>
                  </a:lnTo>
                  <a:lnTo>
                    <a:pt x="1973" y="318"/>
                  </a:lnTo>
                  <a:lnTo>
                    <a:pt x="1969" y="318"/>
                  </a:lnTo>
                  <a:lnTo>
                    <a:pt x="1964" y="318"/>
                  </a:lnTo>
                  <a:lnTo>
                    <a:pt x="1960" y="318"/>
                  </a:lnTo>
                  <a:lnTo>
                    <a:pt x="1960" y="318"/>
                  </a:lnTo>
                  <a:lnTo>
                    <a:pt x="1955" y="313"/>
                  </a:lnTo>
                  <a:lnTo>
                    <a:pt x="1955" y="313"/>
                  </a:lnTo>
                  <a:lnTo>
                    <a:pt x="1955" y="313"/>
                  </a:lnTo>
                  <a:lnTo>
                    <a:pt x="1955" y="309"/>
                  </a:lnTo>
                  <a:lnTo>
                    <a:pt x="1951" y="309"/>
                  </a:lnTo>
                  <a:lnTo>
                    <a:pt x="1951" y="309"/>
                  </a:lnTo>
                  <a:lnTo>
                    <a:pt x="1951" y="309"/>
                  </a:lnTo>
                  <a:lnTo>
                    <a:pt x="1951" y="309"/>
                  </a:lnTo>
                  <a:lnTo>
                    <a:pt x="1951" y="309"/>
                  </a:lnTo>
                  <a:lnTo>
                    <a:pt x="1951" y="313"/>
                  </a:lnTo>
                  <a:lnTo>
                    <a:pt x="1946" y="313"/>
                  </a:lnTo>
                  <a:lnTo>
                    <a:pt x="1946" y="313"/>
                  </a:lnTo>
                  <a:lnTo>
                    <a:pt x="1946" y="313"/>
                  </a:lnTo>
                  <a:lnTo>
                    <a:pt x="1946" y="318"/>
                  </a:lnTo>
                  <a:lnTo>
                    <a:pt x="1946" y="318"/>
                  </a:lnTo>
                  <a:lnTo>
                    <a:pt x="1946" y="318"/>
                  </a:lnTo>
                  <a:lnTo>
                    <a:pt x="1946" y="322"/>
                  </a:lnTo>
                  <a:lnTo>
                    <a:pt x="1946" y="322"/>
                  </a:lnTo>
                  <a:lnTo>
                    <a:pt x="1951" y="322"/>
                  </a:lnTo>
                  <a:lnTo>
                    <a:pt x="1951" y="327"/>
                  </a:lnTo>
                  <a:lnTo>
                    <a:pt x="1946" y="327"/>
                  </a:lnTo>
                  <a:lnTo>
                    <a:pt x="1933" y="322"/>
                  </a:lnTo>
                  <a:lnTo>
                    <a:pt x="1924" y="327"/>
                  </a:lnTo>
                  <a:lnTo>
                    <a:pt x="1924" y="327"/>
                  </a:lnTo>
                  <a:lnTo>
                    <a:pt x="1919" y="327"/>
                  </a:lnTo>
                  <a:lnTo>
                    <a:pt x="1910" y="322"/>
                  </a:lnTo>
                  <a:lnTo>
                    <a:pt x="1910" y="322"/>
                  </a:lnTo>
                  <a:lnTo>
                    <a:pt x="1910" y="322"/>
                  </a:lnTo>
                  <a:lnTo>
                    <a:pt x="1910" y="322"/>
                  </a:lnTo>
                  <a:lnTo>
                    <a:pt x="1910" y="322"/>
                  </a:lnTo>
                  <a:lnTo>
                    <a:pt x="1910" y="318"/>
                  </a:lnTo>
                  <a:lnTo>
                    <a:pt x="1905" y="318"/>
                  </a:lnTo>
                  <a:lnTo>
                    <a:pt x="1905" y="318"/>
                  </a:lnTo>
                  <a:lnTo>
                    <a:pt x="1892" y="322"/>
                  </a:lnTo>
                  <a:lnTo>
                    <a:pt x="1878" y="331"/>
                  </a:lnTo>
                  <a:lnTo>
                    <a:pt x="1865" y="340"/>
                  </a:lnTo>
                  <a:lnTo>
                    <a:pt x="1855" y="354"/>
                  </a:lnTo>
                  <a:lnTo>
                    <a:pt x="1842" y="368"/>
                  </a:lnTo>
                  <a:lnTo>
                    <a:pt x="1837" y="372"/>
                  </a:lnTo>
                  <a:lnTo>
                    <a:pt x="1824" y="395"/>
                  </a:lnTo>
                  <a:lnTo>
                    <a:pt x="1815" y="413"/>
                  </a:lnTo>
                  <a:lnTo>
                    <a:pt x="1815" y="417"/>
                  </a:lnTo>
                  <a:lnTo>
                    <a:pt x="1815" y="422"/>
                  </a:lnTo>
                  <a:lnTo>
                    <a:pt x="1815" y="431"/>
                  </a:lnTo>
                  <a:lnTo>
                    <a:pt x="1815" y="436"/>
                  </a:lnTo>
                  <a:lnTo>
                    <a:pt x="1815" y="436"/>
                  </a:lnTo>
                  <a:lnTo>
                    <a:pt x="1815" y="440"/>
                  </a:lnTo>
                  <a:lnTo>
                    <a:pt x="1810" y="449"/>
                  </a:lnTo>
                  <a:lnTo>
                    <a:pt x="1810" y="454"/>
                  </a:lnTo>
                  <a:lnTo>
                    <a:pt x="1810" y="454"/>
                  </a:lnTo>
                  <a:lnTo>
                    <a:pt x="1810" y="463"/>
                  </a:lnTo>
                  <a:lnTo>
                    <a:pt x="1806" y="463"/>
                  </a:lnTo>
                  <a:lnTo>
                    <a:pt x="1806" y="463"/>
                  </a:lnTo>
                  <a:lnTo>
                    <a:pt x="1801" y="463"/>
                  </a:lnTo>
                  <a:lnTo>
                    <a:pt x="1801" y="458"/>
                  </a:lnTo>
                  <a:lnTo>
                    <a:pt x="1801" y="458"/>
                  </a:lnTo>
                  <a:lnTo>
                    <a:pt x="1801" y="454"/>
                  </a:lnTo>
                  <a:lnTo>
                    <a:pt x="1797" y="454"/>
                  </a:lnTo>
                  <a:lnTo>
                    <a:pt x="1792" y="449"/>
                  </a:lnTo>
                  <a:lnTo>
                    <a:pt x="1778" y="440"/>
                  </a:lnTo>
                  <a:lnTo>
                    <a:pt x="1760" y="436"/>
                  </a:lnTo>
                  <a:lnTo>
                    <a:pt x="1738" y="426"/>
                  </a:lnTo>
                  <a:lnTo>
                    <a:pt x="1728" y="422"/>
                  </a:lnTo>
                  <a:lnTo>
                    <a:pt x="1710" y="408"/>
                  </a:lnTo>
                  <a:lnTo>
                    <a:pt x="1706" y="404"/>
                  </a:lnTo>
                  <a:lnTo>
                    <a:pt x="1701" y="399"/>
                  </a:lnTo>
                  <a:lnTo>
                    <a:pt x="1688" y="395"/>
                  </a:lnTo>
                  <a:lnTo>
                    <a:pt x="1683" y="390"/>
                  </a:lnTo>
                  <a:lnTo>
                    <a:pt x="1679" y="386"/>
                  </a:lnTo>
                  <a:lnTo>
                    <a:pt x="1674" y="386"/>
                  </a:lnTo>
                  <a:lnTo>
                    <a:pt x="1674" y="386"/>
                  </a:lnTo>
                  <a:lnTo>
                    <a:pt x="1665" y="381"/>
                  </a:lnTo>
                  <a:lnTo>
                    <a:pt x="1656" y="377"/>
                  </a:lnTo>
                  <a:lnTo>
                    <a:pt x="1647" y="381"/>
                  </a:lnTo>
                  <a:lnTo>
                    <a:pt x="1638" y="381"/>
                  </a:lnTo>
                  <a:lnTo>
                    <a:pt x="1629" y="386"/>
                  </a:lnTo>
                  <a:lnTo>
                    <a:pt x="1611" y="399"/>
                  </a:lnTo>
                  <a:lnTo>
                    <a:pt x="1611" y="399"/>
                  </a:lnTo>
                  <a:lnTo>
                    <a:pt x="1606" y="404"/>
                  </a:lnTo>
                  <a:lnTo>
                    <a:pt x="1606" y="404"/>
                  </a:lnTo>
                  <a:lnTo>
                    <a:pt x="1606" y="404"/>
                  </a:lnTo>
                  <a:lnTo>
                    <a:pt x="1606" y="404"/>
                  </a:lnTo>
                  <a:lnTo>
                    <a:pt x="1601" y="404"/>
                  </a:lnTo>
                  <a:lnTo>
                    <a:pt x="1597" y="408"/>
                  </a:lnTo>
                  <a:lnTo>
                    <a:pt x="1592" y="413"/>
                  </a:lnTo>
                  <a:lnTo>
                    <a:pt x="1588" y="417"/>
                  </a:lnTo>
                  <a:lnTo>
                    <a:pt x="1588" y="422"/>
                  </a:lnTo>
                  <a:lnTo>
                    <a:pt x="1588" y="422"/>
                  </a:lnTo>
                  <a:lnTo>
                    <a:pt x="1583" y="422"/>
                  </a:lnTo>
                  <a:lnTo>
                    <a:pt x="1583" y="422"/>
                  </a:lnTo>
                  <a:lnTo>
                    <a:pt x="1583" y="422"/>
                  </a:lnTo>
                  <a:lnTo>
                    <a:pt x="1583" y="422"/>
                  </a:lnTo>
                  <a:lnTo>
                    <a:pt x="1579" y="417"/>
                  </a:lnTo>
                  <a:lnTo>
                    <a:pt x="1579" y="417"/>
                  </a:lnTo>
                  <a:lnTo>
                    <a:pt x="1579" y="417"/>
                  </a:lnTo>
                  <a:lnTo>
                    <a:pt x="1583" y="417"/>
                  </a:lnTo>
                  <a:lnTo>
                    <a:pt x="1588" y="417"/>
                  </a:lnTo>
                  <a:lnTo>
                    <a:pt x="1588" y="417"/>
                  </a:lnTo>
                  <a:lnTo>
                    <a:pt x="1583" y="417"/>
                  </a:lnTo>
                  <a:lnTo>
                    <a:pt x="1583" y="413"/>
                  </a:lnTo>
                  <a:lnTo>
                    <a:pt x="1579" y="413"/>
                  </a:lnTo>
                  <a:lnTo>
                    <a:pt x="1579" y="413"/>
                  </a:lnTo>
                  <a:lnTo>
                    <a:pt x="1579" y="413"/>
                  </a:lnTo>
                  <a:lnTo>
                    <a:pt x="1579" y="404"/>
                  </a:lnTo>
                  <a:lnTo>
                    <a:pt x="1561" y="386"/>
                  </a:lnTo>
                  <a:lnTo>
                    <a:pt x="1556" y="386"/>
                  </a:lnTo>
                  <a:lnTo>
                    <a:pt x="1556" y="386"/>
                  </a:lnTo>
                  <a:lnTo>
                    <a:pt x="1547" y="386"/>
                  </a:lnTo>
                  <a:lnTo>
                    <a:pt x="1542" y="386"/>
                  </a:lnTo>
                  <a:lnTo>
                    <a:pt x="1538" y="386"/>
                  </a:lnTo>
                  <a:lnTo>
                    <a:pt x="1533" y="386"/>
                  </a:lnTo>
                  <a:lnTo>
                    <a:pt x="1529" y="390"/>
                  </a:lnTo>
                  <a:lnTo>
                    <a:pt x="1529" y="395"/>
                  </a:lnTo>
                  <a:lnTo>
                    <a:pt x="1520" y="404"/>
                  </a:lnTo>
                  <a:lnTo>
                    <a:pt x="1520" y="408"/>
                  </a:lnTo>
                  <a:lnTo>
                    <a:pt x="1520" y="417"/>
                  </a:lnTo>
                  <a:lnTo>
                    <a:pt x="1515" y="422"/>
                  </a:lnTo>
                  <a:lnTo>
                    <a:pt x="1520" y="426"/>
                  </a:lnTo>
                  <a:lnTo>
                    <a:pt x="1520" y="431"/>
                  </a:lnTo>
                  <a:lnTo>
                    <a:pt x="1533" y="436"/>
                  </a:lnTo>
                  <a:lnTo>
                    <a:pt x="1533" y="440"/>
                  </a:lnTo>
                  <a:lnTo>
                    <a:pt x="1542" y="445"/>
                  </a:lnTo>
                  <a:lnTo>
                    <a:pt x="1542" y="449"/>
                  </a:lnTo>
                  <a:lnTo>
                    <a:pt x="1547" y="449"/>
                  </a:lnTo>
                  <a:lnTo>
                    <a:pt x="1552" y="445"/>
                  </a:lnTo>
                  <a:lnTo>
                    <a:pt x="1556" y="445"/>
                  </a:lnTo>
                  <a:lnTo>
                    <a:pt x="1556" y="445"/>
                  </a:lnTo>
                  <a:lnTo>
                    <a:pt x="1561" y="445"/>
                  </a:lnTo>
                  <a:lnTo>
                    <a:pt x="1565" y="449"/>
                  </a:lnTo>
                  <a:lnTo>
                    <a:pt x="1565" y="449"/>
                  </a:lnTo>
                  <a:lnTo>
                    <a:pt x="1570" y="458"/>
                  </a:lnTo>
                  <a:lnTo>
                    <a:pt x="1574" y="458"/>
                  </a:lnTo>
                  <a:lnTo>
                    <a:pt x="1579" y="463"/>
                  </a:lnTo>
                  <a:lnTo>
                    <a:pt x="1579" y="463"/>
                  </a:lnTo>
                  <a:lnTo>
                    <a:pt x="1583" y="472"/>
                  </a:lnTo>
                  <a:lnTo>
                    <a:pt x="1588" y="472"/>
                  </a:lnTo>
                  <a:lnTo>
                    <a:pt x="1588" y="476"/>
                  </a:lnTo>
                  <a:lnTo>
                    <a:pt x="1592" y="476"/>
                  </a:lnTo>
                  <a:lnTo>
                    <a:pt x="1592" y="476"/>
                  </a:lnTo>
                  <a:lnTo>
                    <a:pt x="1597" y="476"/>
                  </a:lnTo>
                  <a:lnTo>
                    <a:pt x="1597" y="476"/>
                  </a:lnTo>
                  <a:lnTo>
                    <a:pt x="1606" y="485"/>
                  </a:lnTo>
                  <a:lnTo>
                    <a:pt x="1606" y="485"/>
                  </a:lnTo>
                  <a:lnTo>
                    <a:pt x="1606" y="485"/>
                  </a:lnTo>
                  <a:lnTo>
                    <a:pt x="1601" y="490"/>
                  </a:lnTo>
                  <a:lnTo>
                    <a:pt x="1601" y="490"/>
                  </a:lnTo>
                  <a:lnTo>
                    <a:pt x="1597" y="490"/>
                  </a:lnTo>
                  <a:lnTo>
                    <a:pt x="1592" y="495"/>
                  </a:lnTo>
                  <a:lnTo>
                    <a:pt x="1588" y="499"/>
                  </a:lnTo>
                  <a:lnTo>
                    <a:pt x="1583" y="495"/>
                  </a:lnTo>
                  <a:lnTo>
                    <a:pt x="1574" y="490"/>
                  </a:lnTo>
                  <a:lnTo>
                    <a:pt x="1570" y="490"/>
                  </a:lnTo>
                  <a:lnTo>
                    <a:pt x="1565" y="490"/>
                  </a:lnTo>
                  <a:lnTo>
                    <a:pt x="1561" y="495"/>
                  </a:lnTo>
                  <a:lnTo>
                    <a:pt x="1561" y="495"/>
                  </a:lnTo>
                  <a:lnTo>
                    <a:pt x="1561" y="490"/>
                  </a:lnTo>
                  <a:lnTo>
                    <a:pt x="1561" y="490"/>
                  </a:lnTo>
                  <a:lnTo>
                    <a:pt x="1561" y="490"/>
                  </a:lnTo>
                  <a:lnTo>
                    <a:pt x="1561" y="485"/>
                  </a:lnTo>
                  <a:lnTo>
                    <a:pt x="1561" y="485"/>
                  </a:lnTo>
                  <a:lnTo>
                    <a:pt x="1561" y="485"/>
                  </a:lnTo>
                  <a:lnTo>
                    <a:pt x="1556" y="481"/>
                  </a:lnTo>
                  <a:lnTo>
                    <a:pt x="1556" y="485"/>
                  </a:lnTo>
                  <a:lnTo>
                    <a:pt x="1552" y="485"/>
                  </a:lnTo>
                  <a:lnTo>
                    <a:pt x="1552" y="485"/>
                  </a:lnTo>
                  <a:lnTo>
                    <a:pt x="1552" y="495"/>
                  </a:lnTo>
                  <a:lnTo>
                    <a:pt x="1547" y="495"/>
                  </a:lnTo>
                  <a:lnTo>
                    <a:pt x="1542" y="499"/>
                  </a:lnTo>
                  <a:lnTo>
                    <a:pt x="1542" y="499"/>
                  </a:lnTo>
                  <a:lnTo>
                    <a:pt x="1542" y="499"/>
                  </a:lnTo>
                  <a:lnTo>
                    <a:pt x="1538" y="504"/>
                  </a:lnTo>
                  <a:lnTo>
                    <a:pt x="1533" y="504"/>
                  </a:lnTo>
                  <a:lnTo>
                    <a:pt x="1533" y="508"/>
                  </a:lnTo>
                  <a:lnTo>
                    <a:pt x="1533" y="517"/>
                  </a:lnTo>
                  <a:lnTo>
                    <a:pt x="1533" y="522"/>
                  </a:lnTo>
                  <a:lnTo>
                    <a:pt x="1529" y="526"/>
                  </a:lnTo>
                  <a:lnTo>
                    <a:pt x="1515" y="526"/>
                  </a:lnTo>
                  <a:lnTo>
                    <a:pt x="1515" y="531"/>
                  </a:lnTo>
                  <a:lnTo>
                    <a:pt x="1515" y="531"/>
                  </a:lnTo>
                  <a:lnTo>
                    <a:pt x="1511" y="535"/>
                  </a:lnTo>
                  <a:lnTo>
                    <a:pt x="1511" y="535"/>
                  </a:lnTo>
                  <a:lnTo>
                    <a:pt x="1511" y="540"/>
                  </a:lnTo>
                  <a:lnTo>
                    <a:pt x="1506" y="540"/>
                  </a:lnTo>
                  <a:lnTo>
                    <a:pt x="1502" y="535"/>
                  </a:lnTo>
                  <a:lnTo>
                    <a:pt x="1502" y="535"/>
                  </a:lnTo>
                  <a:lnTo>
                    <a:pt x="1502" y="535"/>
                  </a:lnTo>
                  <a:lnTo>
                    <a:pt x="1502" y="535"/>
                  </a:lnTo>
                  <a:lnTo>
                    <a:pt x="1497" y="535"/>
                  </a:lnTo>
                  <a:lnTo>
                    <a:pt x="1497" y="535"/>
                  </a:lnTo>
                  <a:lnTo>
                    <a:pt x="1497" y="535"/>
                  </a:lnTo>
                  <a:lnTo>
                    <a:pt x="1493" y="535"/>
                  </a:lnTo>
                  <a:lnTo>
                    <a:pt x="1493" y="531"/>
                  </a:lnTo>
                  <a:lnTo>
                    <a:pt x="1493" y="526"/>
                  </a:lnTo>
                  <a:lnTo>
                    <a:pt x="1488" y="517"/>
                  </a:lnTo>
                  <a:lnTo>
                    <a:pt x="1488" y="517"/>
                  </a:lnTo>
                  <a:lnTo>
                    <a:pt x="1488" y="513"/>
                  </a:lnTo>
                  <a:lnTo>
                    <a:pt x="1488" y="508"/>
                  </a:lnTo>
                  <a:lnTo>
                    <a:pt x="1493" y="499"/>
                  </a:lnTo>
                  <a:lnTo>
                    <a:pt x="1497" y="495"/>
                  </a:lnTo>
                  <a:lnTo>
                    <a:pt x="1497" y="485"/>
                  </a:lnTo>
                  <a:lnTo>
                    <a:pt x="1497" y="485"/>
                  </a:lnTo>
                  <a:lnTo>
                    <a:pt x="1502" y="485"/>
                  </a:lnTo>
                  <a:lnTo>
                    <a:pt x="1502" y="485"/>
                  </a:lnTo>
                  <a:lnTo>
                    <a:pt x="1502" y="485"/>
                  </a:lnTo>
                  <a:lnTo>
                    <a:pt x="1502" y="485"/>
                  </a:lnTo>
                  <a:lnTo>
                    <a:pt x="1502" y="481"/>
                  </a:lnTo>
                  <a:lnTo>
                    <a:pt x="1502" y="481"/>
                  </a:lnTo>
                  <a:lnTo>
                    <a:pt x="1502" y="481"/>
                  </a:lnTo>
                  <a:lnTo>
                    <a:pt x="1502" y="476"/>
                  </a:lnTo>
                  <a:lnTo>
                    <a:pt x="1502" y="476"/>
                  </a:lnTo>
                  <a:lnTo>
                    <a:pt x="1502" y="476"/>
                  </a:lnTo>
                  <a:lnTo>
                    <a:pt x="1506" y="476"/>
                  </a:lnTo>
                  <a:lnTo>
                    <a:pt x="1506" y="476"/>
                  </a:lnTo>
                  <a:lnTo>
                    <a:pt x="1506" y="472"/>
                  </a:lnTo>
                  <a:lnTo>
                    <a:pt x="1506" y="472"/>
                  </a:lnTo>
                  <a:lnTo>
                    <a:pt x="1506" y="472"/>
                  </a:lnTo>
                  <a:lnTo>
                    <a:pt x="1502" y="467"/>
                  </a:lnTo>
                  <a:lnTo>
                    <a:pt x="1502" y="467"/>
                  </a:lnTo>
                  <a:lnTo>
                    <a:pt x="1506" y="463"/>
                  </a:lnTo>
                  <a:lnTo>
                    <a:pt x="1502" y="458"/>
                  </a:lnTo>
                  <a:lnTo>
                    <a:pt x="1497" y="449"/>
                  </a:lnTo>
                  <a:lnTo>
                    <a:pt x="1493" y="449"/>
                  </a:lnTo>
                  <a:lnTo>
                    <a:pt x="1484" y="445"/>
                  </a:lnTo>
                  <a:lnTo>
                    <a:pt x="1479" y="440"/>
                  </a:lnTo>
                  <a:lnTo>
                    <a:pt x="1479" y="440"/>
                  </a:lnTo>
                  <a:lnTo>
                    <a:pt x="1479" y="440"/>
                  </a:lnTo>
                  <a:lnTo>
                    <a:pt x="1479" y="436"/>
                  </a:lnTo>
                  <a:lnTo>
                    <a:pt x="1479" y="436"/>
                  </a:lnTo>
                  <a:lnTo>
                    <a:pt x="1474" y="436"/>
                  </a:lnTo>
                  <a:lnTo>
                    <a:pt x="1470" y="431"/>
                  </a:lnTo>
                  <a:lnTo>
                    <a:pt x="1470" y="431"/>
                  </a:lnTo>
                  <a:lnTo>
                    <a:pt x="1470" y="426"/>
                  </a:lnTo>
                  <a:lnTo>
                    <a:pt x="1465" y="422"/>
                  </a:lnTo>
                  <a:lnTo>
                    <a:pt x="1470" y="417"/>
                  </a:lnTo>
                  <a:lnTo>
                    <a:pt x="1470" y="417"/>
                  </a:lnTo>
                  <a:lnTo>
                    <a:pt x="1474" y="408"/>
                  </a:lnTo>
                  <a:lnTo>
                    <a:pt x="1474" y="404"/>
                  </a:lnTo>
                  <a:lnTo>
                    <a:pt x="1474" y="399"/>
                  </a:lnTo>
                  <a:lnTo>
                    <a:pt x="1474" y="395"/>
                  </a:lnTo>
                  <a:lnTo>
                    <a:pt x="1474" y="386"/>
                  </a:lnTo>
                  <a:lnTo>
                    <a:pt x="1474" y="381"/>
                  </a:lnTo>
                  <a:lnTo>
                    <a:pt x="1479" y="377"/>
                  </a:lnTo>
                  <a:lnTo>
                    <a:pt x="1484" y="372"/>
                  </a:lnTo>
                  <a:lnTo>
                    <a:pt x="1493" y="372"/>
                  </a:lnTo>
                  <a:lnTo>
                    <a:pt x="1493" y="372"/>
                  </a:lnTo>
                  <a:lnTo>
                    <a:pt x="1497" y="372"/>
                  </a:lnTo>
                  <a:lnTo>
                    <a:pt x="1497" y="368"/>
                  </a:lnTo>
                  <a:lnTo>
                    <a:pt x="1502" y="363"/>
                  </a:lnTo>
                  <a:lnTo>
                    <a:pt x="1502" y="363"/>
                  </a:lnTo>
                  <a:lnTo>
                    <a:pt x="1502" y="363"/>
                  </a:lnTo>
                  <a:lnTo>
                    <a:pt x="1502" y="363"/>
                  </a:lnTo>
                  <a:lnTo>
                    <a:pt x="1502" y="363"/>
                  </a:lnTo>
                  <a:lnTo>
                    <a:pt x="1506" y="358"/>
                  </a:lnTo>
                  <a:lnTo>
                    <a:pt x="1506" y="354"/>
                  </a:lnTo>
                  <a:lnTo>
                    <a:pt x="1511" y="354"/>
                  </a:lnTo>
                  <a:lnTo>
                    <a:pt x="1511" y="358"/>
                  </a:lnTo>
                  <a:lnTo>
                    <a:pt x="1515" y="358"/>
                  </a:lnTo>
                  <a:lnTo>
                    <a:pt x="1515" y="363"/>
                  </a:lnTo>
                  <a:lnTo>
                    <a:pt x="1515" y="363"/>
                  </a:lnTo>
                  <a:lnTo>
                    <a:pt x="1520" y="363"/>
                  </a:lnTo>
                  <a:lnTo>
                    <a:pt x="1520" y="358"/>
                  </a:lnTo>
                  <a:lnTo>
                    <a:pt x="1520" y="354"/>
                  </a:lnTo>
                  <a:lnTo>
                    <a:pt x="1520" y="354"/>
                  </a:lnTo>
                  <a:lnTo>
                    <a:pt x="1524" y="354"/>
                  </a:lnTo>
                  <a:lnTo>
                    <a:pt x="1524" y="349"/>
                  </a:lnTo>
                  <a:lnTo>
                    <a:pt x="1524" y="345"/>
                  </a:lnTo>
                  <a:lnTo>
                    <a:pt x="1529" y="345"/>
                  </a:lnTo>
                  <a:lnTo>
                    <a:pt x="1533" y="336"/>
                  </a:lnTo>
                  <a:lnTo>
                    <a:pt x="1538" y="331"/>
                  </a:lnTo>
                  <a:lnTo>
                    <a:pt x="1538" y="331"/>
                  </a:lnTo>
                  <a:lnTo>
                    <a:pt x="1542" y="327"/>
                  </a:lnTo>
                  <a:lnTo>
                    <a:pt x="1538" y="327"/>
                  </a:lnTo>
                  <a:lnTo>
                    <a:pt x="1538" y="327"/>
                  </a:lnTo>
                  <a:lnTo>
                    <a:pt x="1538" y="322"/>
                  </a:lnTo>
                  <a:lnTo>
                    <a:pt x="1538" y="322"/>
                  </a:lnTo>
                  <a:lnTo>
                    <a:pt x="1533" y="313"/>
                  </a:lnTo>
                  <a:lnTo>
                    <a:pt x="1529" y="309"/>
                  </a:lnTo>
                  <a:lnTo>
                    <a:pt x="1524" y="309"/>
                  </a:lnTo>
                  <a:lnTo>
                    <a:pt x="1524" y="304"/>
                  </a:lnTo>
                  <a:lnTo>
                    <a:pt x="1520" y="299"/>
                  </a:lnTo>
                  <a:lnTo>
                    <a:pt x="1524" y="290"/>
                  </a:lnTo>
                  <a:lnTo>
                    <a:pt x="1529" y="290"/>
                  </a:lnTo>
                  <a:lnTo>
                    <a:pt x="1533" y="286"/>
                  </a:lnTo>
                  <a:lnTo>
                    <a:pt x="1533" y="286"/>
                  </a:lnTo>
                  <a:lnTo>
                    <a:pt x="1533" y="286"/>
                  </a:lnTo>
                  <a:lnTo>
                    <a:pt x="1533" y="286"/>
                  </a:lnTo>
                  <a:lnTo>
                    <a:pt x="1533" y="281"/>
                  </a:lnTo>
                  <a:lnTo>
                    <a:pt x="1533" y="281"/>
                  </a:lnTo>
                  <a:lnTo>
                    <a:pt x="1538" y="281"/>
                  </a:lnTo>
                  <a:lnTo>
                    <a:pt x="1538" y="281"/>
                  </a:lnTo>
                  <a:lnTo>
                    <a:pt x="1538" y="286"/>
                  </a:lnTo>
                  <a:lnTo>
                    <a:pt x="1538" y="286"/>
                  </a:lnTo>
                  <a:lnTo>
                    <a:pt x="1542" y="286"/>
                  </a:lnTo>
                  <a:lnTo>
                    <a:pt x="1552" y="290"/>
                  </a:lnTo>
                  <a:lnTo>
                    <a:pt x="1552" y="295"/>
                  </a:lnTo>
                  <a:lnTo>
                    <a:pt x="1556" y="295"/>
                  </a:lnTo>
                  <a:lnTo>
                    <a:pt x="1556" y="299"/>
                  </a:lnTo>
                  <a:lnTo>
                    <a:pt x="1565" y="299"/>
                  </a:lnTo>
                  <a:lnTo>
                    <a:pt x="1565" y="304"/>
                  </a:lnTo>
                  <a:lnTo>
                    <a:pt x="1565" y="304"/>
                  </a:lnTo>
                  <a:lnTo>
                    <a:pt x="1565" y="304"/>
                  </a:lnTo>
                  <a:lnTo>
                    <a:pt x="1570" y="304"/>
                  </a:lnTo>
                  <a:lnTo>
                    <a:pt x="1579" y="304"/>
                  </a:lnTo>
                  <a:lnTo>
                    <a:pt x="1583" y="299"/>
                  </a:lnTo>
                  <a:lnTo>
                    <a:pt x="1588" y="299"/>
                  </a:lnTo>
                  <a:lnTo>
                    <a:pt x="1588" y="299"/>
                  </a:lnTo>
                  <a:lnTo>
                    <a:pt x="1588" y="304"/>
                  </a:lnTo>
                  <a:lnTo>
                    <a:pt x="1588" y="304"/>
                  </a:lnTo>
                  <a:lnTo>
                    <a:pt x="1588" y="309"/>
                  </a:lnTo>
                  <a:lnTo>
                    <a:pt x="1588" y="309"/>
                  </a:lnTo>
                  <a:lnTo>
                    <a:pt x="1592" y="309"/>
                  </a:lnTo>
                  <a:lnTo>
                    <a:pt x="1597" y="309"/>
                  </a:lnTo>
                  <a:lnTo>
                    <a:pt x="1597" y="309"/>
                  </a:lnTo>
                  <a:lnTo>
                    <a:pt x="1601" y="313"/>
                  </a:lnTo>
                  <a:lnTo>
                    <a:pt x="1601" y="313"/>
                  </a:lnTo>
                  <a:lnTo>
                    <a:pt x="1606" y="313"/>
                  </a:lnTo>
                  <a:lnTo>
                    <a:pt x="1606" y="313"/>
                  </a:lnTo>
                  <a:lnTo>
                    <a:pt x="1606" y="309"/>
                  </a:lnTo>
                  <a:lnTo>
                    <a:pt x="1615" y="304"/>
                  </a:lnTo>
                  <a:lnTo>
                    <a:pt x="1620" y="295"/>
                  </a:lnTo>
                  <a:lnTo>
                    <a:pt x="1624" y="295"/>
                  </a:lnTo>
                  <a:lnTo>
                    <a:pt x="1624" y="286"/>
                  </a:lnTo>
                  <a:lnTo>
                    <a:pt x="1629" y="281"/>
                  </a:lnTo>
                  <a:lnTo>
                    <a:pt x="1629" y="277"/>
                  </a:lnTo>
                  <a:lnTo>
                    <a:pt x="1624" y="272"/>
                  </a:lnTo>
                  <a:lnTo>
                    <a:pt x="1620" y="263"/>
                  </a:lnTo>
                  <a:lnTo>
                    <a:pt x="1620" y="263"/>
                  </a:lnTo>
                  <a:lnTo>
                    <a:pt x="1620" y="259"/>
                  </a:lnTo>
                  <a:lnTo>
                    <a:pt x="1620" y="259"/>
                  </a:lnTo>
                  <a:lnTo>
                    <a:pt x="1624" y="254"/>
                  </a:lnTo>
                  <a:lnTo>
                    <a:pt x="1620" y="250"/>
                  </a:lnTo>
                  <a:lnTo>
                    <a:pt x="1620" y="250"/>
                  </a:lnTo>
                  <a:lnTo>
                    <a:pt x="1620" y="245"/>
                  </a:lnTo>
                  <a:lnTo>
                    <a:pt x="1620" y="241"/>
                  </a:lnTo>
                  <a:lnTo>
                    <a:pt x="1615" y="236"/>
                  </a:lnTo>
                  <a:lnTo>
                    <a:pt x="1620" y="236"/>
                  </a:lnTo>
                  <a:lnTo>
                    <a:pt x="1620" y="231"/>
                  </a:lnTo>
                  <a:lnTo>
                    <a:pt x="1620" y="227"/>
                  </a:lnTo>
                  <a:lnTo>
                    <a:pt x="1624" y="227"/>
                  </a:lnTo>
                  <a:lnTo>
                    <a:pt x="1624" y="222"/>
                  </a:lnTo>
                  <a:lnTo>
                    <a:pt x="1629" y="222"/>
                  </a:lnTo>
                  <a:lnTo>
                    <a:pt x="1633" y="222"/>
                  </a:lnTo>
                  <a:lnTo>
                    <a:pt x="1633" y="222"/>
                  </a:lnTo>
                  <a:lnTo>
                    <a:pt x="1633" y="218"/>
                  </a:lnTo>
                  <a:lnTo>
                    <a:pt x="1642" y="213"/>
                  </a:lnTo>
                  <a:lnTo>
                    <a:pt x="1642" y="213"/>
                  </a:lnTo>
                  <a:lnTo>
                    <a:pt x="1647" y="209"/>
                  </a:lnTo>
                  <a:lnTo>
                    <a:pt x="1647" y="200"/>
                  </a:lnTo>
                  <a:lnTo>
                    <a:pt x="1647" y="195"/>
                  </a:lnTo>
                  <a:lnTo>
                    <a:pt x="1647" y="191"/>
                  </a:lnTo>
                  <a:lnTo>
                    <a:pt x="1647" y="163"/>
                  </a:lnTo>
                  <a:lnTo>
                    <a:pt x="1647" y="159"/>
                  </a:lnTo>
                  <a:lnTo>
                    <a:pt x="1656" y="141"/>
                  </a:lnTo>
                  <a:lnTo>
                    <a:pt x="1656" y="118"/>
                  </a:lnTo>
                  <a:lnTo>
                    <a:pt x="1656" y="114"/>
                  </a:lnTo>
                  <a:lnTo>
                    <a:pt x="1656" y="100"/>
                  </a:lnTo>
                  <a:lnTo>
                    <a:pt x="1651" y="82"/>
                  </a:lnTo>
                  <a:lnTo>
                    <a:pt x="1651" y="73"/>
                  </a:lnTo>
                  <a:lnTo>
                    <a:pt x="1638" y="46"/>
                  </a:lnTo>
                  <a:lnTo>
                    <a:pt x="1638" y="41"/>
                  </a:lnTo>
                  <a:lnTo>
                    <a:pt x="1638" y="36"/>
                  </a:lnTo>
                  <a:lnTo>
                    <a:pt x="1638" y="32"/>
                  </a:lnTo>
                  <a:lnTo>
                    <a:pt x="1638" y="32"/>
                  </a:lnTo>
                  <a:lnTo>
                    <a:pt x="1638" y="32"/>
                  </a:lnTo>
                  <a:lnTo>
                    <a:pt x="1638" y="27"/>
                  </a:lnTo>
                  <a:lnTo>
                    <a:pt x="1642" y="27"/>
                  </a:lnTo>
                  <a:lnTo>
                    <a:pt x="1642" y="27"/>
                  </a:lnTo>
                  <a:lnTo>
                    <a:pt x="1642" y="23"/>
                  </a:lnTo>
                  <a:lnTo>
                    <a:pt x="1642" y="23"/>
                  </a:lnTo>
                  <a:lnTo>
                    <a:pt x="1642" y="18"/>
                  </a:lnTo>
                  <a:lnTo>
                    <a:pt x="1642" y="14"/>
                  </a:lnTo>
                  <a:lnTo>
                    <a:pt x="1642" y="14"/>
                  </a:lnTo>
                  <a:lnTo>
                    <a:pt x="1642" y="9"/>
                  </a:lnTo>
                  <a:lnTo>
                    <a:pt x="1642" y="9"/>
                  </a:lnTo>
                  <a:lnTo>
                    <a:pt x="1647" y="9"/>
                  </a:lnTo>
                  <a:lnTo>
                    <a:pt x="1647" y="9"/>
                  </a:lnTo>
                  <a:lnTo>
                    <a:pt x="1647" y="14"/>
                  </a:lnTo>
                  <a:lnTo>
                    <a:pt x="1647" y="14"/>
                  </a:lnTo>
                  <a:lnTo>
                    <a:pt x="1647" y="14"/>
                  </a:lnTo>
                  <a:lnTo>
                    <a:pt x="1647" y="14"/>
                  </a:lnTo>
                  <a:lnTo>
                    <a:pt x="1651" y="14"/>
                  </a:lnTo>
                  <a:lnTo>
                    <a:pt x="1656" y="14"/>
                  </a:lnTo>
                  <a:lnTo>
                    <a:pt x="1660" y="14"/>
                  </a:lnTo>
                  <a:lnTo>
                    <a:pt x="1660" y="9"/>
                  </a:lnTo>
                  <a:lnTo>
                    <a:pt x="1660" y="9"/>
                  </a:lnTo>
                  <a:lnTo>
                    <a:pt x="1665" y="9"/>
                  </a:lnTo>
                  <a:lnTo>
                    <a:pt x="1665" y="9"/>
                  </a:lnTo>
                  <a:lnTo>
                    <a:pt x="1665" y="5"/>
                  </a:lnTo>
                  <a:lnTo>
                    <a:pt x="1665" y="5"/>
                  </a:lnTo>
                  <a:lnTo>
                    <a:pt x="1665" y="0"/>
                  </a:lnTo>
                  <a:lnTo>
                    <a:pt x="1665" y="0"/>
                  </a:lnTo>
                  <a:lnTo>
                    <a:pt x="1670" y="0"/>
                  </a:lnTo>
                  <a:lnTo>
                    <a:pt x="1670" y="0"/>
                  </a:lnTo>
                  <a:lnTo>
                    <a:pt x="1674" y="5"/>
                  </a:lnTo>
                  <a:lnTo>
                    <a:pt x="1674" y="5"/>
                  </a:lnTo>
                  <a:lnTo>
                    <a:pt x="1674" y="5"/>
                  </a:lnTo>
                  <a:lnTo>
                    <a:pt x="1674" y="9"/>
                  </a:lnTo>
                  <a:lnTo>
                    <a:pt x="1679" y="14"/>
                  </a:lnTo>
                </a:path>
              </a:pathLst>
            </a:custGeom>
            <a:noFill/>
            <a:ln w="12700" cap="rnd">
              <a:solidFill>
                <a:schemeClr val="bg1">
                  <a:lumMod val="50000"/>
                  <a:lumOff val="50000"/>
                </a:schemeClr>
              </a:solidFill>
            </a:ln>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微软雅黑" panose="020B0503020204020204" pitchFamily="34" charset="-122"/>
                <a:ea typeface="+mn-ea"/>
                <a:cs typeface="+mn-cs"/>
              </a:endParaRPr>
            </a:p>
          </p:txBody>
        </p:sp>
      </p:grpSp>
      <p:grpSp>
        <p:nvGrpSpPr>
          <p:cNvPr id="96" name="Group 95"/>
          <p:cNvGrpSpPr/>
          <p:nvPr/>
        </p:nvGrpSpPr>
        <p:grpSpPr>
          <a:xfrm>
            <a:off x="2637611" y="5108667"/>
            <a:ext cx="397736" cy="397736"/>
            <a:chOff x="4867093" y="1729051"/>
            <a:chExt cx="346262" cy="346262"/>
          </a:xfrm>
        </p:grpSpPr>
        <p:sp>
          <p:nvSpPr>
            <p:cNvPr id="97" name="Teardrop 96"/>
            <p:cNvSpPr/>
            <p:nvPr/>
          </p:nvSpPr>
          <p:spPr>
            <a:xfrm rot="7994273">
              <a:off x="4867093" y="1729051"/>
              <a:ext cx="346262" cy="346262"/>
            </a:xfrm>
            <a:prstGeom prst="teardrop">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dirty="0">
                <a:ln>
                  <a:noFill/>
                </a:ln>
                <a:solidFill>
                  <a:srgbClr val="2B2B2D"/>
                </a:solidFill>
                <a:effectLst/>
                <a:uLnTx/>
                <a:uFillTx/>
                <a:latin typeface="微软雅黑" panose="020B0503020204020204" pitchFamily="34" charset="-122"/>
                <a:ea typeface="+mn-ea"/>
                <a:cs typeface="+mn-cs"/>
              </a:endParaRPr>
            </a:p>
          </p:txBody>
        </p:sp>
        <p:sp>
          <p:nvSpPr>
            <p:cNvPr id="98" name="Oval 97"/>
            <p:cNvSpPr/>
            <p:nvPr/>
          </p:nvSpPr>
          <p:spPr>
            <a:xfrm>
              <a:off x="4907333" y="1769291"/>
              <a:ext cx="265782" cy="265782"/>
            </a:xfrm>
            <a:prstGeom prst="ellipse">
              <a:avLst/>
            </a:prstGeom>
            <a:solidFill>
              <a:schemeClr val="bg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dirty="0">
                <a:ln>
                  <a:noFill/>
                </a:ln>
                <a:solidFill>
                  <a:srgbClr val="2B2B2D"/>
                </a:solidFill>
                <a:effectLst/>
                <a:uLnTx/>
                <a:uFillTx/>
                <a:latin typeface="微软雅黑" panose="020B0503020204020204" pitchFamily="34" charset="-122"/>
                <a:ea typeface="+mn-ea"/>
                <a:cs typeface="+mn-cs"/>
              </a:endParaRPr>
            </a:p>
          </p:txBody>
        </p:sp>
      </p:grpSp>
      <p:sp>
        <p:nvSpPr>
          <p:cNvPr id="104" name="文本框 103"/>
          <p:cNvSpPr txBox="1"/>
          <p:nvPr/>
        </p:nvSpPr>
        <p:spPr>
          <a:xfrm>
            <a:off x="666381" y="5108968"/>
            <a:ext cx="1505585" cy="800219"/>
          </a:xfrm>
          <a:prstGeom prst="rect">
            <a:avLst/>
          </a:prstGeom>
          <a:noFill/>
          <a:ln w="9525">
            <a:noFill/>
          </a:ln>
        </p:spPr>
        <p:txBody>
          <a:bodyPr wrap="square">
            <a:spAutoFit/>
          </a:bodyPr>
          <a:lstStyle/>
          <a:p>
            <a:pPr indent="0" algn="l"/>
            <a:r>
              <a:rPr lang="zh-CN" sz="1400" b="1" dirty="0">
                <a:solidFill>
                  <a:srgbClr val="000000"/>
                </a:solidFill>
                <a:latin typeface="楷体" panose="02010609060101010101" charset="-122"/>
                <a:ea typeface="楷体" panose="02010609060101010101" charset="-122"/>
                <a:cs typeface="楷体" panose="02010609060101010101" charset="-122"/>
              </a:rPr>
              <a:t>大阪市中央区</a:t>
            </a:r>
          </a:p>
          <a:p>
            <a:pPr indent="0" algn="l"/>
            <a:r>
              <a:rPr lang="zh-CN" sz="1400" b="1" dirty="0">
                <a:solidFill>
                  <a:srgbClr val="000000"/>
                </a:solidFill>
                <a:latin typeface="楷体" panose="02010609060101010101" charset="-122"/>
                <a:ea typeface="楷体" panose="02010609060101010101" charset="-122"/>
                <a:cs typeface="楷体" panose="02010609060101010101" charset="-122"/>
              </a:rPr>
              <a:t>本町橋</a:t>
            </a:r>
            <a:r>
              <a:rPr lang="en-US" sz="1600" b="1" dirty="0">
                <a:solidFill>
                  <a:srgbClr val="000000"/>
                </a:solidFill>
                <a:latin typeface="楷体" panose="02010609060101010101" charset="-122"/>
                <a:ea typeface="楷体" panose="02010609060101010101" charset="-122"/>
                <a:cs typeface="楷体" panose="02010609060101010101" charset="-122"/>
              </a:rPr>
              <a:t>2</a:t>
            </a:r>
            <a:r>
              <a:rPr lang="zh-CN" sz="1400" b="1" dirty="0">
                <a:solidFill>
                  <a:srgbClr val="000000"/>
                </a:solidFill>
                <a:latin typeface="楷体" panose="02010609060101010101" charset="-122"/>
                <a:ea typeface="楷体" panose="02010609060101010101" charset="-122"/>
                <a:cs typeface="楷体" panose="02010609060101010101" charset="-122"/>
              </a:rPr>
              <a:t>番</a:t>
            </a:r>
            <a:r>
              <a:rPr lang="en-US" sz="1600" b="1" dirty="0">
                <a:solidFill>
                  <a:srgbClr val="000000"/>
                </a:solidFill>
                <a:latin typeface="楷体" panose="02010609060101010101" charset="-122"/>
                <a:ea typeface="楷体" panose="02010609060101010101" charset="-122"/>
                <a:cs typeface="楷体" panose="02010609060101010101" charset="-122"/>
              </a:rPr>
              <a:t>23</a:t>
            </a:r>
            <a:r>
              <a:rPr lang="zh-CN" sz="1400" b="1" dirty="0">
                <a:solidFill>
                  <a:srgbClr val="000000"/>
                </a:solidFill>
                <a:latin typeface="楷体" panose="02010609060101010101" charset="-122"/>
                <a:ea typeface="楷体" panose="02010609060101010101" charset="-122"/>
                <a:cs typeface="楷体" panose="02010609060101010101" charset="-122"/>
              </a:rPr>
              <a:t>号</a:t>
            </a:r>
          </a:p>
          <a:p>
            <a:pPr indent="0" algn="l"/>
            <a:r>
              <a:rPr lang="zh-CN" sz="1400" b="1" dirty="0">
                <a:solidFill>
                  <a:srgbClr val="000000"/>
                </a:solidFill>
                <a:latin typeface="楷体" panose="02010609060101010101" charset="-122"/>
                <a:ea typeface="楷体" panose="02010609060101010101" charset="-122"/>
                <a:cs typeface="楷体" panose="02010609060101010101" charset="-122"/>
              </a:rPr>
              <a:t>第</a:t>
            </a:r>
            <a:r>
              <a:rPr lang="en-US" sz="1600" b="1" dirty="0">
                <a:solidFill>
                  <a:srgbClr val="000000"/>
                </a:solidFill>
                <a:latin typeface="楷体" panose="02010609060101010101" charset="-122"/>
                <a:ea typeface="楷体" panose="02010609060101010101" charset="-122"/>
                <a:cs typeface="楷体" panose="02010609060101010101" charset="-122"/>
              </a:rPr>
              <a:t>7</a:t>
            </a:r>
            <a:r>
              <a:rPr lang="zh-CN" sz="1400" b="1" dirty="0" smtClean="0">
                <a:solidFill>
                  <a:srgbClr val="000000"/>
                </a:solidFill>
                <a:latin typeface="楷体" panose="02010609060101010101" charset="-122"/>
                <a:ea typeface="楷体" panose="02010609060101010101" charset="-122"/>
                <a:cs typeface="楷体" panose="02010609060101010101" charset="-122"/>
              </a:rPr>
              <a:t>松屋</a:t>
            </a:r>
            <a:r>
              <a:rPr lang="zh-CN" altLang="en-US" sz="1400" b="1" dirty="0" smtClean="0">
                <a:solidFill>
                  <a:srgbClr val="000000"/>
                </a:solidFill>
                <a:latin typeface="楷体" panose="02010609060101010101" charset="-122"/>
                <a:ea typeface="楷体" panose="02010609060101010101" charset="-122"/>
                <a:cs typeface="楷体" panose="02010609060101010101" charset="-122"/>
              </a:rPr>
              <a:t>大厦</a:t>
            </a:r>
            <a:r>
              <a:rPr lang="en-US" sz="1600" b="1" dirty="0" smtClean="0">
                <a:solidFill>
                  <a:srgbClr val="000000"/>
                </a:solidFill>
                <a:latin typeface="楷体" panose="02010609060101010101" charset="-122"/>
                <a:ea typeface="楷体" panose="02010609060101010101" charset="-122"/>
                <a:cs typeface="楷体" panose="02010609060101010101" charset="-122"/>
              </a:rPr>
              <a:t>7F</a:t>
            </a:r>
            <a:endParaRPr lang="en-US" altLang="en-US" sz="1600" b="1" dirty="0">
              <a:solidFill>
                <a:srgbClr val="000000"/>
              </a:solidFill>
              <a:latin typeface="楷体" panose="02010609060101010101" charset="-122"/>
              <a:ea typeface="楷体" panose="02010609060101010101" charset="-122"/>
              <a:cs typeface="楷体" panose="02010609060101010101" charset="-122"/>
            </a:endParaRPr>
          </a:p>
        </p:txBody>
      </p:sp>
      <p:sp>
        <p:nvSpPr>
          <p:cNvPr id="100" name="文本框 99"/>
          <p:cNvSpPr txBox="1"/>
          <p:nvPr/>
        </p:nvSpPr>
        <p:spPr>
          <a:xfrm>
            <a:off x="5072380" y="2213610"/>
            <a:ext cx="6802120" cy="3415030"/>
          </a:xfrm>
          <a:prstGeom prst="rect">
            <a:avLst/>
          </a:prstGeom>
          <a:noFill/>
          <a:ln w="9525">
            <a:noFill/>
          </a:ln>
        </p:spPr>
        <p:txBody>
          <a:bodyPr wrap="square">
            <a:spAutoFit/>
          </a:bodyPr>
          <a:lstStyle/>
          <a:p>
            <a:pPr marL="228600" indent="-228600"/>
            <a:endParaRPr lang="zh-CN" b="0" dirty="0">
              <a:latin typeface="微软雅黑" panose="020B0503020204020204" pitchFamily="34" charset="-122"/>
              <a:ea typeface="微软雅黑" panose="020B0503020204020204" pitchFamily="34" charset="-122"/>
              <a:cs typeface="微软雅黑" panose="020B0503020204020204" pitchFamily="34" charset="-122"/>
            </a:endParaRPr>
          </a:p>
          <a:p>
            <a:pPr marL="228600" indent="-228600"/>
            <a:r>
              <a:rPr lang="en-US" altLang="zh-CN" b="0" dirty="0" smtClean="0">
                <a:latin typeface="微软雅黑" panose="020B0503020204020204" pitchFamily="34" charset="-122"/>
                <a:ea typeface="微软雅黑" panose="020B0503020204020204" pitchFamily="34" charset="-122"/>
                <a:cs typeface="微软雅黑" panose="020B0503020204020204" pitchFamily="34" charset="-122"/>
              </a:rPr>
              <a:t>  </a:t>
            </a:r>
            <a:r>
              <a:rPr lang="zh-CN" b="0" dirty="0" smtClean="0">
                <a:latin typeface="微软雅黑" panose="020B0503020204020204" pitchFamily="34" charset="-122"/>
                <a:ea typeface="微软雅黑" panose="020B0503020204020204" pitchFamily="34" charset="-122"/>
                <a:cs typeface="微软雅黑" panose="020B0503020204020204" pitchFamily="34" charset="-122"/>
              </a:rPr>
              <a:t>JCTI</a:t>
            </a:r>
            <a:r>
              <a:rPr lang="zh-CN" b="0" dirty="0">
                <a:latin typeface="微软雅黑" panose="020B0503020204020204" pitchFamily="34" charset="-122"/>
                <a:ea typeface="微软雅黑" panose="020B0503020204020204" pitchFamily="34" charset="-122"/>
                <a:cs typeface="微软雅黑" panose="020B0503020204020204" pitchFamily="34" charset="-122"/>
              </a:rPr>
              <a:t>公司成立于200</a:t>
            </a:r>
            <a:r>
              <a:rPr lang="en-US" b="0" dirty="0">
                <a:latin typeface="微软雅黑" panose="020B0503020204020204" pitchFamily="34" charset="-122"/>
                <a:ea typeface="微软雅黑" panose="020B0503020204020204" pitchFamily="34" charset="-122"/>
                <a:cs typeface="微软雅黑" panose="020B0503020204020204" pitchFamily="34" charset="-122"/>
              </a:rPr>
              <a:t>4</a:t>
            </a:r>
            <a:r>
              <a:rPr lang="zh-CN" b="0" dirty="0">
                <a:latin typeface="微软雅黑" panose="020B0503020204020204" pitchFamily="34" charset="-122"/>
                <a:ea typeface="微软雅黑" panose="020B0503020204020204" pitchFamily="34" charset="-122"/>
                <a:cs typeface="微软雅黑" panose="020B0503020204020204" pitchFamily="34" charset="-122"/>
              </a:rPr>
              <a:t>年，总公司所在地位于日本的商业都市大阪市中央区，毗邻大阪商工会议所，大阪产业创造馆。</a:t>
            </a:r>
          </a:p>
          <a:p>
            <a:pPr marL="228600" indent="-228600"/>
            <a:endParaRPr lang="zh-CN" b="0" dirty="0">
              <a:latin typeface="微软雅黑" panose="020B0503020204020204" pitchFamily="34" charset="-122"/>
              <a:ea typeface="微软雅黑" panose="020B0503020204020204" pitchFamily="34" charset="-122"/>
              <a:cs typeface="微软雅黑" panose="020B0503020204020204" pitchFamily="34" charset="-122"/>
            </a:endParaRPr>
          </a:p>
          <a:p>
            <a:pPr marL="228600" indent="-228600"/>
            <a:r>
              <a:rPr lang="zh-CN" b="0" dirty="0">
                <a:latin typeface="微软雅黑" panose="020B0503020204020204" pitchFamily="34" charset="-122"/>
                <a:ea typeface="微软雅黑" panose="020B0503020204020204" pitchFamily="34" charset="-122"/>
                <a:cs typeface="微软雅黑" panose="020B0503020204020204" pitchFamily="34" charset="-122"/>
              </a:rPr>
              <a:t>   公司一直秉承待客以诚，坚守承诺，稳步发展的专业精神，发展至今，逐渐扩展至今天的多元化业务，范围涵盖再生资源制造业，批发零售业，餐饮业，太阳能电站，不动产管理等。</a:t>
            </a:r>
          </a:p>
          <a:p>
            <a:pPr marL="228600" indent="-228600"/>
            <a:endParaRPr lang="zh-CN" b="0" dirty="0">
              <a:latin typeface="微软雅黑" panose="020B0503020204020204" pitchFamily="34" charset="-122"/>
              <a:ea typeface="微软雅黑" panose="020B0503020204020204" pitchFamily="34" charset="-122"/>
              <a:cs typeface="微软雅黑" panose="020B0503020204020204" pitchFamily="34" charset="-122"/>
            </a:endParaRPr>
          </a:p>
          <a:p>
            <a:pPr marL="228600" indent="-228600"/>
            <a:r>
              <a:rPr lang="zh-CN" b="0" dirty="0">
                <a:latin typeface="微软雅黑" panose="020B0503020204020204" pitchFamily="34" charset="-122"/>
                <a:ea typeface="微软雅黑" panose="020B0503020204020204" pitchFamily="34" charset="-122"/>
                <a:cs typeface="微软雅黑" panose="020B0503020204020204" pitchFamily="34" charset="-122"/>
              </a:rPr>
              <a:t>    近年，随着中国消费者消费水平的大幅增强</a:t>
            </a:r>
            <a:r>
              <a:rPr lang="zh-CN" b="1" dirty="0">
                <a:latin typeface="微软雅黑" panose="020B0503020204020204" pitchFamily="34" charset="-122"/>
                <a:ea typeface="微软雅黑" panose="020B0503020204020204" pitchFamily="34" charset="-122"/>
                <a:cs typeface="微软雅黑" panose="020B0503020204020204" pitchFamily="34" charset="-122"/>
              </a:rPr>
              <a:t>，对日产药妆，保健品，日用品，食品类的人气上升，公司加大对进货渠道的拓展，积极配合客户销售的需求，</a:t>
            </a:r>
            <a:r>
              <a:rPr lang="zh-CN" b="0" dirty="0">
                <a:latin typeface="微软雅黑" panose="020B0503020204020204" pitchFamily="34" charset="-122"/>
                <a:ea typeface="微软雅黑" panose="020B0503020204020204" pitchFamily="34" charset="-122"/>
                <a:cs typeface="微软雅黑" panose="020B0503020204020204" pitchFamily="34" charset="-122"/>
              </a:rPr>
              <a:t>销售额逐年扩大，2020年</a:t>
            </a:r>
            <a:r>
              <a:rPr lang="zh-CN" b="0" dirty="0" smtClean="0">
                <a:latin typeface="微软雅黑" panose="020B0503020204020204" pitchFamily="34" charset="-122"/>
                <a:ea typeface="微软雅黑" panose="020B0503020204020204" pitchFamily="34" charset="-122"/>
                <a:cs typeface="微软雅黑" panose="020B0503020204020204" pitchFamily="34" charset="-122"/>
              </a:rPr>
              <a:t>公司</a:t>
            </a:r>
            <a:r>
              <a:rPr lang="zh-CN" altLang="en-US" b="0" dirty="0" smtClean="0">
                <a:latin typeface="微软雅黑" panose="020B0503020204020204" pitchFamily="34" charset="-122"/>
                <a:ea typeface="微软雅黑" panose="020B0503020204020204" pitchFamily="34" charset="-122"/>
                <a:cs typeface="微软雅黑" panose="020B0503020204020204" pitchFamily="34" charset="-122"/>
              </a:rPr>
              <a:t>总</a:t>
            </a:r>
            <a:r>
              <a:rPr lang="zh-CN" b="0" dirty="0" smtClean="0">
                <a:latin typeface="微软雅黑" panose="020B0503020204020204" pitchFamily="34" charset="-122"/>
                <a:ea typeface="微软雅黑" panose="020B0503020204020204" pitchFamily="34" charset="-122"/>
                <a:cs typeface="微软雅黑" panose="020B0503020204020204" pitchFamily="34" charset="-122"/>
              </a:rPr>
              <a:t>营业额达</a:t>
            </a:r>
            <a:r>
              <a:rPr lang="zh-CN" b="0" dirty="0">
                <a:latin typeface="微软雅黑" panose="020B0503020204020204" pitchFamily="34" charset="-122"/>
                <a:ea typeface="微软雅黑" panose="020B0503020204020204" pitchFamily="34" charset="-122"/>
                <a:cs typeface="微软雅黑" panose="020B0503020204020204" pitchFamily="34" charset="-122"/>
              </a:rPr>
              <a:t>到35亿日元。</a:t>
            </a:r>
            <a:endParaRPr lang="zh-CN" altLang="en-US" b="0" dirty="0">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11" name="直接连接符 10"/>
          <p:cNvCxnSpPr/>
          <p:nvPr/>
        </p:nvCxnSpPr>
        <p:spPr>
          <a:xfrm>
            <a:off x="5109210" y="2037715"/>
            <a:ext cx="0" cy="4434840"/>
          </a:xfrm>
          <a:prstGeom prst="line">
            <a:avLst/>
          </a:prstGeom>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2609850" y="5175250"/>
            <a:ext cx="595630" cy="245110"/>
          </a:xfrm>
          <a:prstGeom prst="rect">
            <a:avLst/>
          </a:prstGeom>
          <a:noFill/>
        </p:spPr>
        <p:txBody>
          <a:bodyPr wrap="square" rtlCol="0" anchor="t">
            <a:spAutoFit/>
          </a:bodyPr>
          <a:lstStyle/>
          <a:p>
            <a:r>
              <a:rPr lang="zh-CN" altLang="en-US" sz="1000">
                <a:latin typeface="微软雅黑" panose="020B0503020204020204" pitchFamily="34" charset="-122"/>
                <a:ea typeface="微软雅黑" panose="020B0503020204020204" pitchFamily="34" charset="-122"/>
              </a:rPr>
              <a:t>大阪</a:t>
            </a:r>
          </a:p>
        </p:txBody>
      </p:sp>
      <p:sp>
        <p:nvSpPr>
          <p:cNvPr id="6146" name="Text Box 38"/>
          <p:cNvSpPr txBox="1"/>
          <p:nvPr/>
        </p:nvSpPr>
        <p:spPr>
          <a:xfrm>
            <a:off x="357188" y="495300"/>
            <a:ext cx="571500" cy="1076325"/>
          </a:xfrm>
          <a:prstGeom prst="rect">
            <a:avLst/>
          </a:prstGeom>
          <a:solidFill>
            <a:srgbClr val="27AEB8"/>
          </a:solidFill>
          <a:ln w="9525">
            <a:noFill/>
          </a:ln>
        </p:spPr>
        <p:txBody>
          <a:bodyPr wrap="square" anchor="t">
            <a:spAutoFit/>
          </a:bodyPr>
          <a:lstStyle/>
          <a:p>
            <a:pPr algn="r" eaLnBrk="0" hangingPunct="0"/>
            <a:r>
              <a:rPr lang="zh-CN" altLang="en-US" sz="3200" b="1" dirty="0">
                <a:solidFill>
                  <a:schemeClr val="bg1"/>
                </a:solidFill>
                <a:latin typeface="微软雅黑" panose="020B0503020204020204" pitchFamily="34" charset="-122"/>
                <a:ea typeface="微软雅黑" panose="020B0503020204020204" pitchFamily="34" charset="-122"/>
              </a:rPr>
              <a:t>概况</a:t>
            </a:r>
          </a:p>
        </p:txBody>
      </p:sp>
      <p:cxnSp>
        <p:nvCxnSpPr>
          <p:cNvPr id="22" name="直接连接符 21"/>
          <p:cNvCxnSpPr/>
          <p:nvPr/>
        </p:nvCxnSpPr>
        <p:spPr>
          <a:xfrm>
            <a:off x="1028700" y="998538"/>
            <a:ext cx="2000250" cy="1588"/>
          </a:xfrm>
          <a:prstGeom prst="line">
            <a:avLst/>
          </a:prstGeom>
          <a:ln>
            <a:solidFill>
              <a:srgbClr val="27AEB8"/>
            </a:solidFill>
          </a:ln>
        </p:spPr>
        <p:style>
          <a:lnRef idx="1">
            <a:schemeClr val="accent1"/>
          </a:lnRef>
          <a:fillRef idx="0">
            <a:schemeClr val="accent1"/>
          </a:fillRef>
          <a:effectRef idx="0">
            <a:schemeClr val="accent1"/>
          </a:effectRef>
          <a:fontRef idx="minor">
            <a:schemeClr val="tx1"/>
          </a:fontRef>
        </p:style>
      </p:cxnSp>
      <p:sp>
        <p:nvSpPr>
          <p:cNvPr id="6148" name="矩形 41"/>
          <p:cNvSpPr/>
          <p:nvPr/>
        </p:nvSpPr>
        <p:spPr>
          <a:xfrm>
            <a:off x="1089025" y="781050"/>
            <a:ext cx="4716463" cy="245110"/>
          </a:xfrm>
          <a:prstGeom prst="rect">
            <a:avLst/>
          </a:prstGeom>
          <a:noFill/>
          <a:ln w="0">
            <a:noFill/>
          </a:ln>
        </p:spPr>
        <p:txBody>
          <a:bodyPr wrap="square" anchor="t">
            <a:spAutoFit/>
          </a:bodyPr>
          <a:lstStyle/>
          <a:p>
            <a:r>
              <a:rPr lang="zh-CN" altLang="en-US" sz="1000" i="1" dirty="0">
                <a:solidFill>
                  <a:srgbClr val="A6A6A6"/>
                </a:solidFill>
                <a:latin typeface="微软雅黑" panose="020B0503020204020204" pitchFamily="34" charset="-122"/>
                <a:ea typeface="微软雅黑" panose="020B0503020204020204" pitchFamily="34" charset="-122"/>
              </a:rPr>
              <a:t>JCTI公司成立于2004年，总部位于大阪市中央区。</a:t>
            </a:r>
          </a:p>
        </p:txBody>
      </p:sp>
      <p:sp>
        <p:nvSpPr>
          <p:cNvPr id="6149" name="Text Box 38"/>
          <p:cNvSpPr txBox="1"/>
          <p:nvPr/>
        </p:nvSpPr>
        <p:spPr>
          <a:xfrm>
            <a:off x="1089025" y="1022985"/>
            <a:ext cx="5818505" cy="460375"/>
          </a:xfrm>
          <a:prstGeom prst="rect">
            <a:avLst/>
          </a:prstGeom>
          <a:noFill/>
          <a:ln w="9525">
            <a:noFill/>
          </a:ln>
        </p:spPr>
        <p:txBody>
          <a:bodyPr wrap="square" anchor="t">
            <a:spAutoFit/>
          </a:bodyPr>
          <a:lstStyle/>
          <a:p>
            <a:pPr eaLnBrk="0" hangingPunct="0"/>
            <a:r>
              <a:rPr lang="zh-CN" altLang="en-US" sz="1200" dirty="0">
                <a:solidFill>
                  <a:srgbClr val="27AEB8"/>
                </a:solidFill>
                <a:latin typeface="微软雅黑" panose="020B0503020204020204" pitchFamily="34" charset="-122"/>
                <a:ea typeface="微软雅黑" panose="020B0503020204020204" pitchFamily="34" charset="-122"/>
              </a:rPr>
              <a:t>2020年公司营业额达到</a:t>
            </a:r>
            <a:r>
              <a:rPr lang="zh-CN" altLang="en-US" sz="2400" b="1" dirty="0">
                <a:solidFill>
                  <a:srgbClr val="27AEB8"/>
                </a:solidFill>
                <a:latin typeface="微软雅黑" panose="020B0503020204020204" pitchFamily="34" charset="-122"/>
                <a:ea typeface="微软雅黑" panose="020B0503020204020204" pitchFamily="34" charset="-122"/>
              </a:rPr>
              <a:t>35亿</a:t>
            </a:r>
            <a:r>
              <a:rPr lang="zh-CN" altLang="en-US" sz="1200" dirty="0">
                <a:solidFill>
                  <a:srgbClr val="27AEB8"/>
                </a:solidFill>
                <a:latin typeface="微软雅黑" panose="020B0503020204020204" pitchFamily="34" charset="-122"/>
                <a:ea typeface="微软雅黑" panose="020B0503020204020204" pitchFamily="34" charset="-122"/>
              </a:rPr>
              <a:t>日元，约合人民币</a:t>
            </a:r>
            <a:r>
              <a:rPr lang="zh-CN" altLang="en-US" sz="1200" b="1" dirty="0">
                <a:solidFill>
                  <a:srgbClr val="27AEB8"/>
                </a:solidFill>
                <a:latin typeface="微软雅黑" panose="020B0503020204020204" pitchFamily="34" charset="-122"/>
                <a:ea typeface="微软雅黑" panose="020B0503020204020204" pitchFamily="34" charset="-122"/>
              </a:rPr>
              <a:t>2.1亿</a:t>
            </a:r>
            <a:r>
              <a:rPr lang="zh-CN" altLang="en-US" sz="1200" dirty="0">
                <a:solidFill>
                  <a:srgbClr val="27AEB8"/>
                </a:solidFill>
                <a:latin typeface="微软雅黑" panose="020B0503020204020204" pitchFamily="34" charset="-122"/>
                <a:ea typeface="微软雅黑" panose="020B0503020204020204" pitchFamily="34" charset="-122"/>
              </a:rPr>
              <a:t>。</a:t>
            </a: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509" y="1605581"/>
            <a:ext cx="2318348" cy="34229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65938" y="0"/>
            <a:ext cx="5326063" cy="6858000"/>
          </a:xfrm>
          <a:prstGeom prst="rect">
            <a:avLst/>
          </a:prstGeom>
          <a:solidFill>
            <a:srgbClr val="00AA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chemeClr val="lt1"/>
              </a:solidFill>
              <a:effectLst/>
              <a:uLnTx/>
              <a:uFillTx/>
              <a:latin typeface="+mn-lt"/>
              <a:ea typeface="+mn-ea"/>
              <a:cs typeface="+mn-cs"/>
            </a:endParaRPr>
          </a:p>
        </p:txBody>
      </p:sp>
      <p:sp>
        <p:nvSpPr>
          <p:cNvPr id="6146" name="Text Box 38"/>
          <p:cNvSpPr txBox="1"/>
          <p:nvPr/>
        </p:nvSpPr>
        <p:spPr>
          <a:xfrm>
            <a:off x="357188" y="495300"/>
            <a:ext cx="571500" cy="1077218"/>
          </a:xfrm>
          <a:prstGeom prst="rect">
            <a:avLst/>
          </a:prstGeom>
          <a:solidFill>
            <a:srgbClr val="27AEB8"/>
          </a:solidFill>
          <a:ln w="9525">
            <a:noFill/>
          </a:ln>
        </p:spPr>
        <p:txBody>
          <a:bodyPr wrap="square" anchor="t">
            <a:spAutoFit/>
          </a:bodyPr>
          <a:lstStyle/>
          <a:p>
            <a:pPr algn="r" eaLnBrk="0" hangingPunct="0"/>
            <a:r>
              <a:rPr lang="zh-CN" altLang="en-US" sz="3200" b="1" dirty="0" smtClean="0">
                <a:solidFill>
                  <a:schemeClr val="bg1"/>
                </a:solidFill>
                <a:latin typeface="微软雅黑" panose="020B0503020204020204" pitchFamily="34" charset="-122"/>
                <a:ea typeface="微软雅黑" panose="020B0503020204020204" pitchFamily="34" charset="-122"/>
              </a:rPr>
              <a:t>管理</a:t>
            </a:r>
            <a:endParaRPr lang="en-US" altLang="zh-CN" sz="3200" b="1" dirty="0" smtClean="0">
              <a:solidFill>
                <a:schemeClr val="bg1"/>
              </a:solidFill>
              <a:latin typeface="微软雅黑" panose="020B0503020204020204" pitchFamily="34" charset="-122"/>
              <a:ea typeface="微软雅黑" panose="020B0503020204020204" pitchFamily="34" charset="-122"/>
            </a:endParaRPr>
          </a:p>
        </p:txBody>
      </p:sp>
      <p:cxnSp>
        <p:nvCxnSpPr>
          <p:cNvPr id="22" name="直接连接符 21"/>
          <p:cNvCxnSpPr/>
          <p:nvPr/>
        </p:nvCxnSpPr>
        <p:spPr>
          <a:xfrm>
            <a:off x="1028700" y="998538"/>
            <a:ext cx="2000250" cy="1588"/>
          </a:xfrm>
          <a:prstGeom prst="line">
            <a:avLst/>
          </a:prstGeom>
          <a:ln>
            <a:solidFill>
              <a:srgbClr val="27AEB8"/>
            </a:solidFill>
          </a:ln>
        </p:spPr>
        <p:style>
          <a:lnRef idx="1">
            <a:schemeClr val="accent1"/>
          </a:lnRef>
          <a:fillRef idx="0">
            <a:schemeClr val="accent1"/>
          </a:fillRef>
          <a:effectRef idx="0">
            <a:schemeClr val="accent1"/>
          </a:effectRef>
          <a:fontRef idx="minor">
            <a:schemeClr val="tx1"/>
          </a:fontRef>
        </p:style>
      </p:cxnSp>
      <p:sp>
        <p:nvSpPr>
          <p:cNvPr id="6148" name="矩形 41"/>
          <p:cNvSpPr/>
          <p:nvPr/>
        </p:nvSpPr>
        <p:spPr>
          <a:xfrm>
            <a:off x="1089025" y="781050"/>
            <a:ext cx="4716463" cy="245110"/>
          </a:xfrm>
          <a:prstGeom prst="rect">
            <a:avLst/>
          </a:prstGeom>
          <a:noFill/>
          <a:ln w="0">
            <a:noFill/>
          </a:ln>
        </p:spPr>
        <p:txBody>
          <a:bodyPr wrap="square" anchor="t">
            <a:spAutoFit/>
          </a:bodyPr>
          <a:lstStyle/>
          <a:p>
            <a:r>
              <a:rPr lang="zh-CN" altLang="en-US" sz="1000" i="1" dirty="0">
                <a:solidFill>
                  <a:srgbClr val="A6A6A6"/>
                </a:solidFill>
                <a:latin typeface="微软雅黑" panose="020B0503020204020204" pitchFamily="34" charset="-122"/>
                <a:ea typeface="微软雅黑" panose="020B0503020204020204" pitchFamily="34" charset="-122"/>
              </a:rPr>
              <a:t>管理事业</a:t>
            </a:r>
          </a:p>
        </p:txBody>
      </p:sp>
      <p:sp>
        <p:nvSpPr>
          <p:cNvPr id="6149" name="Text Box 38"/>
          <p:cNvSpPr txBox="1"/>
          <p:nvPr/>
        </p:nvSpPr>
        <p:spPr>
          <a:xfrm>
            <a:off x="1089025" y="1022985"/>
            <a:ext cx="7255510" cy="400110"/>
          </a:xfrm>
          <a:prstGeom prst="rect">
            <a:avLst/>
          </a:prstGeom>
          <a:noFill/>
          <a:ln w="9525">
            <a:noFill/>
          </a:ln>
        </p:spPr>
        <p:txBody>
          <a:bodyPr wrap="square" anchor="t">
            <a:spAutoFit/>
          </a:bodyPr>
          <a:lstStyle/>
          <a:p>
            <a:pPr eaLnBrk="0" hangingPunct="0"/>
            <a:r>
              <a:rPr lang="en-US" altLang="zh-CN" sz="2000" b="1" dirty="0"/>
              <a:t>JCTI</a:t>
            </a:r>
            <a:r>
              <a:rPr lang="zh-CN" altLang="ja-JP" sz="2000" b="1" dirty="0" smtClean="0"/>
              <a:t>社长</a:t>
            </a:r>
            <a:r>
              <a:rPr lang="zh-CN" altLang="ja-JP" sz="2000" b="1" dirty="0"/>
              <a:t>（总经理）齐振宇 简介 </a:t>
            </a:r>
            <a:endParaRPr lang="en-US" altLang="zh-CN" sz="2000" b="1" dirty="0">
              <a:solidFill>
                <a:srgbClr val="27AEB8"/>
              </a:solidFill>
              <a:latin typeface="微软雅黑" panose="020B0503020204020204" pitchFamily="34" charset="-122"/>
              <a:ea typeface="微软雅黑" panose="020B0503020204020204" pitchFamily="34" charset="-122"/>
            </a:endParaRPr>
          </a:p>
        </p:txBody>
      </p:sp>
      <p:sp>
        <p:nvSpPr>
          <p:cNvPr id="101" name="文本框 100"/>
          <p:cNvSpPr txBox="1"/>
          <p:nvPr/>
        </p:nvSpPr>
        <p:spPr>
          <a:xfrm>
            <a:off x="357188" y="1767006"/>
            <a:ext cx="5266372" cy="4247317"/>
          </a:xfrm>
          <a:prstGeom prst="rect">
            <a:avLst/>
          </a:prstGeom>
          <a:noFill/>
          <a:ln w="9525">
            <a:noFill/>
          </a:ln>
        </p:spPr>
        <p:txBody>
          <a:bodyPr wrap="square">
            <a:spAutoFit/>
          </a:bodyPr>
          <a:lstStyle/>
          <a:p>
            <a:r>
              <a:rPr lang="en-US" altLang="ja-JP" dirty="0" smtClean="0"/>
              <a:t>2002</a:t>
            </a:r>
            <a:r>
              <a:rPr lang="zh-CN" altLang="ja-JP" dirty="0"/>
              <a:t>年毕业于日本三商大之一的大阪市立大学经济学部，就职日本马自达株式会社，负责马自达汽车在中国市场的导入工作。在中国汽车蓬勃发展的大环境下，与海南马自达、一汽马自达的合作，陆续向中国市场导入了海马福美来，一汽马</a:t>
            </a:r>
            <a:r>
              <a:rPr lang="en-US" altLang="ja-JP" dirty="0"/>
              <a:t>6</a:t>
            </a:r>
            <a:r>
              <a:rPr lang="zh-CN" altLang="ja-JP" dirty="0"/>
              <a:t>等车型，获得巨大市场成功。并协助一汽轿车开发红旗旗下国产品牌奔腾，为国产品牌汽车的发展做出了贡献。</a:t>
            </a:r>
            <a:endParaRPr lang="ja-JP" altLang="ja-JP" dirty="0"/>
          </a:p>
          <a:p>
            <a:r>
              <a:rPr lang="en-US" altLang="ja-JP" dirty="0"/>
              <a:t>2012</a:t>
            </a:r>
            <a:r>
              <a:rPr lang="zh-CN" altLang="ja-JP" dirty="0"/>
              <a:t>年进入</a:t>
            </a:r>
            <a:r>
              <a:rPr lang="en-US" altLang="ja-JP" dirty="0"/>
              <a:t>JCTI</a:t>
            </a:r>
            <a:r>
              <a:rPr lang="zh-CN" altLang="ja-JP" dirty="0"/>
              <a:t>株式会社，</a:t>
            </a:r>
            <a:r>
              <a:rPr lang="en-US" altLang="ja-JP" dirty="0"/>
              <a:t>2019</a:t>
            </a:r>
            <a:r>
              <a:rPr lang="zh-CN" altLang="ja-JP" dirty="0"/>
              <a:t>年成为公司总经理</a:t>
            </a:r>
            <a:r>
              <a:rPr lang="zh-CN" altLang="ja-JP" dirty="0" smtClean="0"/>
              <a:t>。</a:t>
            </a:r>
            <a:endParaRPr lang="en-US" altLang="zh-CN" dirty="0" smtClean="0"/>
          </a:p>
          <a:p>
            <a:endParaRPr lang="ja-JP" altLang="ja-JP" dirty="0"/>
          </a:p>
          <a:p>
            <a:r>
              <a:rPr lang="zh-CN" altLang="ja-JP" dirty="0" smtClean="0"/>
              <a:t>现</a:t>
            </a:r>
            <a:r>
              <a:rPr lang="zh-CN" altLang="en-US" dirty="0" smtClean="0"/>
              <a:t>任</a:t>
            </a:r>
            <a:r>
              <a:rPr lang="zh-CN" altLang="ja-JP" dirty="0" smtClean="0"/>
              <a:t>职</a:t>
            </a:r>
            <a:r>
              <a:rPr lang="zh-CN" altLang="ja-JP" dirty="0"/>
              <a:t>：</a:t>
            </a:r>
            <a:endParaRPr lang="ja-JP" altLang="ja-JP" dirty="0"/>
          </a:p>
          <a:p>
            <a:r>
              <a:rPr lang="en-US" altLang="ja-JP" dirty="0"/>
              <a:t>JCTI</a:t>
            </a:r>
            <a:r>
              <a:rPr lang="zh-CN" altLang="ja-JP" dirty="0"/>
              <a:t>株式会社 社长</a:t>
            </a:r>
            <a:endParaRPr lang="ja-JP" altLang="ja-JP" dirty="0"/>
          </a:p>
          <a:p>
            <a:r>
              <a:rPr lang="zh-CN" altLang="ja-JP" dirty="0"/>
              <a:t>中国关西中国人交流协会 副会长</a:t>
            </a:r>
            <a:endParaRPr lang="ja-JP" altLang="ja-JP" dirty="0"/>
          </a:p>
          <a:p>
            <a:r>
              <a:rPr lang="zh-CN" altLang="ja-JP" dirty="0"/>
              <a:t>日本大阪归国者华侨华人联合会 副会长</a:t>
            </a:r>
            <a:endParaRPr lang="ja-JP" altLang="ja-JP" dirty="0"/>
          </a:p>
          <a:p>
            <a:r>
              <a:rPr lang="zh-CN" altLang="ja-JP" dirty="0"/>
              <a:t>日本关西中华总商会 理事</a:t>
            </a:r>
            <a:endParaRPr lang="ja-JP" altLang="ja-JP" dirty="0"/>
          </a:p>
          <a:p>
            <a:r>
              <a:rPr lang="zh-CN" altLang="ja-JP" dirty="0"/>
              <a:t>日中国际影响文化交流财团 理事 等</a:t>
            </a:r>
            <a:endParaRPr lang="ja-JP" altLang="ja-JP" dirty="0"/>
          </a:p>
        </p:txBody>
      </p:sp>
      <p:pic>
        <p:nvPicPr>
          <p:cNvPr id="5" name="図プレースホルダー 4"/>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4560" r="14560"/>
          <a:stretch>
            <a:fillRect/>
          </a:stretch>
        </p:blipFill>
        <p:spPr>
          <a:xfrm>
            <a:off x="6429012" y="781050"/>
            <a:ext cx="5122908" cy="5110047"/>
          </a:xfrm>
        </p:spPr>
      </p:pic>
      <p:sp>
        <p:nvSpPr>
          <p:cNvPr id="11" name="Text Box 38"/>
          <p:cNvSpPr txBox="1"/>
          <p:nvPr/>
        </p:nvSpPr>
        <p:spPr>
          <a:xfrm>
            <a:off x="6820218" y="5951458"/>
            <a:ext cx="4442460" cy="369332"/>
          </a:xfrm>
          <a:prstGeom prst="rect">
            <a:avLst/>
          </a:prstGeom>
          <a:noFill/>
          <a:ln w="9525">
            <a:noFill/>
          </a:ln>
        </p:spPr>
        <p:txBody>
          <a:bodyPr wrap="square" anchor="t">
            <a:spAutoFit/>
          </a:bodyPr>
          <a:lstStyle/>
          <a:p>
            <a:r>
              <a:rPr lang="zh-CN" altLang="ja-JP" dirty="0"/>
              <a:t>与日本内阁总务大臣高市早苗的合影</a:t>
            </a:r>
            <a:endParaRPr lang="ja-JP" altLang="ja-JP"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956310" y="1729105"/>
            <a:ext cx="5591810" cy="4742180"/>
            <a:chOff x="2796381" y="937984"/>
            <a:chExt cx="6599238" cy="5515204"/>
          </a:xfrm>
        </p:grpSpPr>
        <p:sp>
          <p:nvSpPr>
            <p:cNvPr id="23557" name="AutoShape 5"/>
            <p:cNvSpPr>
              <a:spLocks noChangeAspect="1" noChangeArrowheads="1" noTextEdit="1"/>
            </p:cNvSpPr>
            <p:nvPr/>
          </p:nvSpPr>
          <p:spPr bwMode="auto">
            <a:xfrm>
              <a:off x="2796381" y="937984"/>
              <a:ext cx="6599238" cy="5515204"/>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a:lstStyle/>
            <a:p>
              <a:endParaRPr lang="zh-CN" altLang="en-US" dirty="0">
                <a:solidFill>
                  <a:prstClr val="black"/>
                </a:solidFill>
                <a:cs typeface="+mn-ea"/>
                <a:sym typeface="+mn-lt"/>
              </a:endParaRPr>
            </a:p>
          </p:txBody>
        </p:sp>
        <p:sp>
          <p:nvSpPr>
            <p:cNvPr id="23560" name="Freeform 9"/>
            <p:cNvSpPr/>
            <p:nvPr/>
          </p:nvSpPr>
          <p:spPr bwMode="auto">
            <a:xfrm>
              <a:off x="3864307" y="5164590"/>
              <a:ext cx="2219612" cy="1203229"/>
            </a:xfrm>
            <a:custGeom>
              <a:avLst/>
              <a:gdLst>
                <a:gd name="T0" fmla="*/ 148 w 1378"/>
                <a:gd name="T1" fmla="*/ 392 h 747"/>
                <a:gd name="T2" fmla="*/ 227 w 1378"/>
                <a:gd name="T3" fmla="*/ 402 h 747"/>
                <a:gd name="T4" fmla="*/ 280 w 1378"/>
                <a:gd name="T5" fmla="*/ 450 h 747"/>
                <a:gd name="T6" fmla="*/ 318 w 1378"/>
                <a:gd name="T7" fmla="*/ 503 h 747"/>
                <a:gd name="T8" fmla="*/ 371 w 1378"/>
                <a:gd name="T9" fmla="*/ 530 h 747"/>
                <a:gd name="T10" fmla="*/ 439 w 1378"/>
                <a:gd name="T11" fmla="*/ 524 h 747"/>
                <a:gd name="T12" fmla="*/ 498 w 1378"/>
                <a:gd name="T13" fmla="*/ 514 h 747"/>
                <a:gd name="T14" fmla="*/ 625 w 1378"/>
                <a:gd name="T15" fmla="*/ 519 h 747"/>
                <a:gd name="T16" fmla="*/ 869 w 1378"/>
                <a:gd name="T17" fmla="*/ 540 h 747"/>
                <a:gd name="T18" fmla="*/ 885 w 1378"/>
                <a:gd name="T19" fmla="*/ 583 h 747"/>
                <a:gd name="T20" fmla="*/ 863 w 1378"/>
                <a:gd name="T21" fmla="*/ 625 h 747"/>
                <a:gd name="T22" fmla="*/ 853 w 1378"/>
                <a:gd name="T23" fmla="*/ 673 h 747"/>
                <a:gd name="T24" fmla="*/ 879 w 1378"/>
                <a:gd name="T25" fmla="*/ 667 h 747"/>
                <a:gd name="T26" fmla="*/ 943 w 1378"/>
                <a:gd name="T27" fmla="*/ 625 h 747"/>
                <a:gd name="T28" fmla="*/ 975 w 1378"/>
                <a:gd name="T29" fmla="*/ 614 h 747"/>
                <a:gd name="T30" fmla="*/ 996 w 1378"/>
                <a:gd name="T31" fmla="*/ 646 h 747"/>
                <a:gd name="T32" fmla="*/ 1017 w 1378"/>
                <a:gd name="T33" fmla="*/ 747 h 747"/>
                <a:gd name="T34" fmla="*/ 1044 w 1378"/>
                <a:gd name="T35" fmla="*/ 720 h 747"/>
                <a:gd name="T36" fmla="*/ 1060 w 1378"/>
                <a:gd name="T37" fmla="*/ 673 h 747"/>
                <a:gd name="T38" fmla="*/ 1123 w 1378"/>
                <a:gd name="T39" fmla="*/ 620 h 747"/>
                <a:gd name="T40" fmla="*/ 1208 w 1378"/>
                <a:gd name="T41" fmla="*/ 614 h 747"/>
                <a:gd name="T42" fmla="*/ 1234 w 1378"/>
                <a:gd name="T43" fmla="*/ 678 h 747"/>
                <a:gd name="T44" fmla="*/ 1287 w 1378"/>
                <a:gd name="T45" fmla="*/ 609 h 747"/>
                <a:gd name="T46" fmla="*/ 1224 w 1378"/>
                <a:gd name="T47" fmla="*/ 572 h 747"/>
                <a:gd name="T48" fmla="*/ 1287 w 1378"/>
                <a:gd name="T49" fmla="*/ 556 h 747"/>
                <a:gd name="T50" fmla="*/ 1282 w 1378"/>
                <a:gd name="T51" fmla="*/ 450 h 747"/>
                <a:gd name="T52" fmla="*/ 1340 w 1378"/>
                <a:gd name="T53" fmla="*/ 371 h 747"/>
                <a:gd name="T54" fmla="*/ 1372 w 1378"/>
                <a:gd name="T55" fmla="*/ 296 h 747"/>
                <a:gd name="T56" fmla="*/ 1330 w 1378"/>
                <a:gd name="T57" fmla="*/ 185 h 747"/>
                <a:gd name="T58" fmla="*/ 1282 w 1378"/>
                <a:gd name="T59" fmla="*/ 148 h 747"/>
                <a:gd name="T60" fmla="*/ 1234 w 1378"/>
                <a:gd name="T61" fmla="*/ 164 h 747"/>
                <a:gd name="T62" fmla="*/ 1224 w 1378"/>
                <a:gd name="T63" fmla="*/ 212 h 747"/>
                <a:gd name="T64" fmla="*/ 1155 w 1378"/>
                <a:gd name="T65" fmla="*/ 312 h 747"/>
                <a:gd name="T66" fmla="*/ 1075 w 1378"/>
                <a:gd name="T67" fmla="*/ 328 h 747"/>
                <a:gd name="T68" fmla="*/ 991 w 1378"/>
                <a:gd name="T69" fmla="*/ 323 h 747"/>
                <a:gd name="T70" fmla="*/ 916 w 1378"/>
                <a:gd name="T71" fmla="*/ 281 h 747"/>
                <a:gd name="T72" fmla="*/ 901 w 1378"/>
                <a:gd name="T73" fmla="*/ 238 h 747"/>
                <a:gd name="T74" fmla="*/ 885 w 1378"/>
                <a:gd name="T75" fmla="*/ 132 h 747"/>
                <a:gd name="T76" fmla="*/ 842 w 1378"/>
                <a:gd name="T77" fmla="*/ 100 h 747"/>
                <a:gd name="T78" fmla="*/ 773 w 1378"/>
                <a:gd name="T79" fmla="*/ 90 h 747"/>
                <a:gd name="T80" fmla="*/ 757 w 1378"/>
                <a:gd name="T81" fmla="*/ 79 h 747"/>
                <a:gd name="T82" fmla="*/ 720 w 1378"/>
                <a:gd name="T83" fmla="*/ 26 h 747"/>
                <a:gd name="T84" fmla="*/ 662 w 1378"/>
                <a:gd name="T85" fmla="*/ 0 h 747"/>
                <a:gd name="T86" fmla="*/ 614 w 1378"/>
                <a:gd name="T87" fmla="*/ 16 h 747"/>
                <a:gd name="T88" fmla="*/ 540 w 1378"/>
                <a:gd name="T89" fmla="*/ 84 h 747"/>
                <a:gd name="T90" fmla="*/ 408 w 1378"/>
                <a:gd name="T91" fmla="*/ 100 h 747"/>
                <a:gd name="T92" fmla="*/ 333 w 1378"/>
                <a:gd name="T93" fmla="*/ 137 h 747"/>
                <a:gd name="T94" fmla="*/ 291 w 1378"/>
                <a:gd name="T95" fmla="*/ 217 h 747"/>
                <a:gd name="T96" fmla="*/ 212 w 1378"/>
                <a:gd name="T97" fmla="*/ 270 h 747"/>
                <a:gd name="T98" fmla="*/ 143 w 1378"/>
                <a:gd name="T99" fmla="*/ 275 h 747"/>
                <a:gd name="T100" fmla="*/ 47 w 1378"/>
                <a:gd name="T101" fmla="*/ 323 h 747"/>
                <a:gd name="T102" fmla="*/ 0 w 1378"/>
                <a:gd name="T103" fmla="*/ 371 h 747"/>
                <a:gd name="T104" fmla="*/ 42 w 1378"/>
                <a:gd name="T105" fmla="*/ 408 h 747"/>
                <a:gd name="T106" fmla="*/ 116 w 1378"/>
                <a:gd name="T107" fmla="*/ 402 h 74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8" h="747">
                  <a:moveTo>
                    <a:pt x="116" y="402"/>
                  </a:moveTo>
                  <a:lnTo>
                    <a:pt x="116" y="402"/>
                  </a:lnTo>
                  <a:lnTo>
                    <a:pt x="148" y="392"/>
                  </a:lnTo>
                  <a:lnTo>
                    <a:pt x="174" y="392"/>
                  </a:lnTo>
                  <a:lnTo>
                    <a:pt x="201" y="392"/>
                  </a:lnTo>
                  <a:lnTo>
                    <a:pt x="227" y="402"/>
                  </a:lnTo>
                  <a:lnTo>
                    <a:pt x="249" y="413"/>
                  </a:lnTo>
                  <a:lnTo>
                    <a:pt x="265" y="429"/>
                  </a:lnTo>
                  <a:lnTo>
                    <a:pt x="280" y="450"/>
                  </a:lnTo>
                  <a:lnTo>
                    <a:pt x="291" y="466"/>
                  </a:lnTo>
                  <a:lnTo>
                    <a:pt x="318" y="503"/>
                  </a:lnTo>
                  <a:lnTo>
                    <a:pt x="333" y="514"/>
                  </a:lnTo>
                  <a:lnTo>
                    <a:pt x="349" y="524"/>
                  </a:lnTo>
                  <a:lnTo>
                    <a:pt x="371" y="530"/>
                  </a:lnTo>
                  <a:lnTo>
                    <a:pt x="392" y="535"/>
                  </a:lnTo>
                  <a:lnTo>
                    <a:pt x="413" y="530"/>
                  </a:lnTo>
                  <a:lnTo>
                    <a:pt x="439" y="524"/>
                  </a:lnTo>
                  <a:lnTo>
                    <a:pt x="471" y="514"/>
                  </a:lnTo>
                  <a:lnTo>
                    <a:pt x="498" y="514"/>
                  </a:lnTo>
                  <a:lnTo>
                    <a:pt x="561" y="514"/>
                  </a:lnTo>
                  <a:lnTo>
                    <a:pt x="609" y="519"/>
                  </a:lnTo>
                  <a:lnTo>
                    <a:pt x="625" y="519"/>
                  </a:lnTo>
                  <a:lnTo>
                    <a:pt x="842" y="535"/>
                  </a:lnTo>
                  <a:lnTo>
                    <a:pt x="869" y="540"/>
                  </a:lnTo>
                  <a:lnTo>
                    <a:pt x="885" y="551"/>
                  </a:lnTo>
                  <a:lnTo>
                    <a:pt x="890" y="567"/>
                  </a:lnTo>
                  <a:lnTo>
                    <a:pt x="885" y="583"/>
                  </a:lnTo>
                  <a:lnTo>
                    <a:pt x="869" y="614"/>
                  </a:lnTo>
                  <a:lnTo>
                    <a:pt x="863" y="625"/>
                  </a:lnTo>
                  <a:lnTo>
                    <a:pt x="848" y="657"/>
                  </a:lnTo>
                  <a:lnTo>
                    <a:pt x="848" y="667"/>
                  </a:lnTo>
                  <a:lnTo>
                    <a:pt x="853" y="673"/>
                  </a:lnTo>
                  <a:lnTo>
                    <a:pt x="858" y="678"/>
                  </a:lnTo>
                  <a:lnTo>
                    <a:pt x="863" y="678"/>
                  </a:lnTo>
                  <a:lnTo>
                    <a:pt x="879" y="667"/>
                  </a:lnTo>
                  <a:lnTo>
                    <a:pt x="922" y="641"/>
                  </a:lnTo>
                  <a:lnTo>
                    <a:pt x="943" y="625"/>
                  </a:lnTo>
                  <a:lnTo>
                    <a:pt x="954" y="614"/>
                  </a:lnTo>
                  <a:lnTo>
                    <a:pt x="964" y="614"/>
                  </a:lnTo>
                  <a:lnTo>
                    <a:pt x="975" y="614"/>
                  </a:lnTo>
                  <a:lnTo>
                    <a:pt x="980" y="620"/>
                  </a:lnTo>
                  <a:lnTo>
                    <a:pt x="991" y="636"/>
                  </a:lnTo>
                  <a:lnTo>
                    <a:pt x="996" y="646"/>
                  </a:lnTo>
                  <a:lnTo>
                    <a:pt x="996" y="736"/>
                  </a:lnTo>
                  <a:lnTo>
                    <a:pt x="1017" y="747"/>
                  </a:lnTo>
                  <a:lnTo>
                    <a:pt x="1028" y="742"/>
                  </a:lnTo>
                  <a:lnTo>
                    <a:pt x="1038" y="736"/>
                  </a:lnTo>
                  <a:lnTo>
                    <a:pt x="1044" y="720"/>
                  </a:lnTo>
                  <a:lnTo>
                    <a:pt x="1054" y="689"/>
                  </a:lnTo>
                  <a:lnTo>
                    <a:pt x="1060" y="673"/>
                  </a:lnTo>
                  <a:lnTo>
                    <a:pt x="1075" y="646"/>
                  </a:lnTo>
                  <a:lnTo>
                    <a:pt x="1097" y="630"/>
                  </a:lnTo>
                  <a:lnTo>
                    <a:pt x="1123" y="620"/>
                  </a:lnTo>
                  <a:lnTo>
                    <a:pt x="1144" y="614"/>
                  </a:lnTo>
                  <a:lnTo>
                    <a:pt x="1187" y="614"/>
                  </a:lnTo>
                  <a:lnTo>
                    <a:pt x="1208" y="614"/>
                  </a:lnTo>
                  <a:lnTo>
                    <a:pt x="1219" y="683"/>
                  </a:lnTo>
                  <a:lnTo>
                    <a:pt x="1234" y="678"/>
                  </a:lnTo>
                  <a:lnTo>
                    <a:pt x="1245" y="667"/>
                  </a:lnTo>
                  <a:lnTo>
                    <a:pt x="1266" y="646"/>
                  </a:lnTo>
                  <a:lnTo>
                    <a:pt x="1287" y="609"/>
                  </a:lnTo>
                  <a:lnTo>
                    <a:pt x="1245" y="588"/>
                  </a:lnTo>
                  <a:lnTo>
                    <a:pt x="1224" y="572"/>
                  </a:lnTo>
                  <a:lnTo>
                    <a:pt x="1219" y="556"/>
                  </a:lnTo>
                  <a:lnTo>
                    <a:pt x="1219" y="551"/>
                  </a:lnTo>
                  <a:lnTo>
                    <a:pt x="1287" y="556"/>
                  </a:lnTo>
                  <a:lnTo>
                    <a:pt x="1287" y="524"/>
                  </a:lnTo>
                  <a:lnTo>
                    <a:pt x="1282" y="450"/>
                  </a:lnTo>
                  <a:lnTo>
                    <a:pt x="1293" y="429"/>
                  </a:lnTo>
                  <a:lnTo>
                    <a:pt x="1309" y="408"/>
                  </a:lnTo>
                  <a:lnTo>
                    <a:pt x="1340" y="371"/>
                  </a:lnTo>
                  <a:lnTo>
                    <a:pt x="1378" y="334"/>
                  </a:lnTo>
                  <a:lnTo>
                    <a:pt x="1372" y="296"/>
                  </a:lnTo>
                  <a:lnTo>
                    <a:pt x="1340" y="212"/>
                  </a:lnTo>
                  <a:lnTo>
                    <a:pt x="1330" y="185"/>
                  </a:lnTo>
                  <a:lnTo>
                    <a:pt x="1314" y="169"/>
                  </a:lnTo>
                  <a:lnTo>
                    <a:pt x="1298" y="153"/>
                  </a:lnTo>
                  <a:lnTo>
                    <a:pt x="1282" y="148"/>
                  </a:lnTo>
                  <a:lnTo>
                    <a:pt x="1266" y="148"/>
                  </a:lnTo>
                  <a:lnTo>
                    <a:pt x="1250" y="153"/>
                  </a:lnTo>
                  <a:lnTo>
                    <a:pt x="1234" y="164"/>
                  </a:lnTo>
                  <a:lnTo>
                    <a:pt x="1229" y="185"/>
                  </a:lnTo>
                  <a:lnTo>
                    <a:pt x="1224" y="212"/>
                  </a:lnTo>
                  <a:lnTo>
                    <a:pt x="1213" y="233"/>
                  </a:lnTo>
                  <a:lnTo>
                    <a:pt x="1187" y="275"/>
                  </a:lnTo>
                  <a:lnTo>
                    <a:pt x="1155" y="312"/>
                  </a:lnTo>
                  <a:lnTo>
                    <a:pt x="1113" y="323"/>
                  </a:lnTo>
                  <a:lnTo>
                    <a:pt x="1075" y="328"/>
                  </a:lnTo>
                  <a:lnTo>
                    <a:pt x="1044" y="328"/>
                  </a:lnTo>
                  <a:lnTo>
                    <a:pt x="1012" y="328"/>
                  </a:lnTo>
                  <a:lnTo>
                    <a:pt x="991" y="323"/>
                  </a:lnTo>
                  <a:lnTo>
                    <a:pt x="969" y="318"/>
                  </a:lnTo>
                  <a:lnTo>
                    <a:pt x="938" y="302"/>
                  </a:lnTo>
                  <a:lnTo>
                    <a:pt x="916" y="281"/>
                  </a:lnTo>
                  <a:lnTo>
                    <a:pt x="906" y="259"/>
                  </a:lnTo>
                  <a:lnTo>
                    <a:pt x="901" y="238"/>
                  </a:lnTo>
                  <a:lnTo>
                    <a:pt x="901" y="190"/>
                  </a:lnTo>
                  <a:lnTo>
                    <a:pt x="895" y="153"/>
                  </a:lnTo>
                  <a:lnTo>
                    <a:pt x="885" y="132"/>
                  </a:lnTo>
                  <a:lnTo>
                    <a:pt x="874" y="116"/>
                  </a:lnTo>
                  <a:lnTo>
                    <a:pt x="858" y="106"/>
                  </a:lnTo>
                  <a:lnTo>
                    <a:pt x="842" y="100"/>
                  </a:lnTo>
                  <a:lnTo>
                    <a:pt x="805" y="95"/>
                  </a:lnTo>
                  <a:lnTo>
                    <a:pt x="773" y="90"/>
                  </a:lnTo>
                  <a:lnTo>
                    <a:pt x="763" y="84"/>
                  </a:lnTo>
                  <a:lnTo>
                    <a:pt x="757" y="79"/>
                  </a:lnTo>
                  <a:lnTo>
                    <a:pt x="736" y="47"/>
                  </a:lnTo>
                  <a:lnTo>
                    <a:pt x="720" y="26"/>
                  </a:lnTo>
                  <a:lnTo>
                    <a:pt x="699" y="10"/>
                  </a:lnTo>
                  <a:lnTo>
                    <a:pt x="683" y="5"/>
                  </a:lnTo>
                  <a:lnTo>
                    <a:pt x="662" y="0"/>
                  </a:lnTo>
                  <a:lnTo>
                    <a:pt x="646" y="0"/>
                  </a:lnTo>
                  <a:lnTo>
                    <a:pt x="630" y="5"/>
                  </a:lnTo>
                  <a:lnTo>
                    <a:pt x="614" y="16"/>
                  </a:lnTo>
                  <a:lnTo>
                    <a:pt x="583" y="37"/>
                  </a:lnTo>
                  <a:lnTo>
                    <a:pt x="556" y="58"/>
                  </a:lnTo>
                  <a:lnTo>
                    <a:pt x="540" y="84"/>
                  </a:lnTo>
                  <a:lnTo>
                    <a:pt x="466" y="90"/>
                  </a:lnTo>
                  <a:lnTo>
                    <a:pt x="408" y="100"/>
                  </a:lnTo>
                  <a:lnTo>
                    <a:pt x="344" y="116"/>
                  </a:lnTo>
                  <a:lnTo>
                    <a:pt x="333" y="137"/>
                  </a:lnTo>
                  <a:lnTo>
                    <a:pt x="323" y="164"/>
                  </a:lnTo>
                  <a:lnTo>
                    <a:pt x="312" y="190"/>
                  </a:lnTo>
                  <a:lnTo>
                    <a:pt x="291" y="217"/>
                  </a:lnTo>
                  <a:lnTo>
                    <a:pt x="265" y="243"/>
                  </a:lnTo>
                  <a:lnTo>
                    <a:pt x="227" y="265"/>
                  </a:lnTo>
                  <a:lnTo>
                    <a:pt x="212" y="270"/>
                  </a:lnTo>
                  <a:lnTo>
                    <a:pt x="190" y="270"/>
                  </a:lnTo>
                  <a:lnTo>
                    <a:pt x="143" y="275"/>
                  </a:lnTo>
                  <a:lnTo>
                    <a:pt x="106" y="291"/>
                  </a:lnTo>
                  <a:lnTo>
                    <a:pt x="74" y="307"/>
                  </a:lnTo>
                  <a:lnTo>
                    <a:pt x="47" y="323"/>
                  </a:lnTo>
                  <a:lnTo>
                    <a:pt x="10" y="360"/>
                  </a:lnTo>
                  <a:lnTo>
                    <a:pt x="0" y="371"/>
                  </a:lnTo>
                  <a:lnTo>
                    <a:pt x="5" y="381"/>
                  </a:lnTo>
                  <a:lnTo>
                    <a:pt x="26" y="402"/>
                  </a:lnTo>
                  <a:lnTo>
                    <a:pt x="42" y="408"/>
                  </a:lnTo>
                  <a:lnTo>
                    <a:pt x="63" y="413"/>
                  </a:lnTo>
                  <a:lnTo>
                    <a:pt x="90" y="413"/>
                  </a:lnTo>
                  <a:lnTo>
                    <a:pt x="116" y="402"/>
                  </a:lnTo>
                  <a:close/>
                </a:path>
              </a:pathLst>
            </a:cu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lumMod val="75000"/>
                  </a:schemeClr>
                </a:solidFill>
                <a:cs typeface="+mn-ea"/>
                <a:sym typeface="+mn-lt"/>
              </a:endParaRPr>
            </a:p>
          </p:txBody>
        </p:sp>
        <p:sp>
          <p:nvSpPr>
            <p:cNvPr id="23561" name="Freeform 10"/>
            <p:cNvSpPr/>
            <p:nvPr/>
          </p:nvSpPr>
          <p:spPr bwMode="auto">
            <a:xfrm>
              <a:off x="6945671" y="1152214"/>
              <a:ext cx="1373969" cy="1459338"/>
            </a:xfrm>
            <a:custGeom>
              <a:avLst/>
              <a:gdLst>
                <a:gd name="T0" fmla="*/ 795 w 853"/>
                <a:gd name="T1" fmla="*/ 551 h 906"/>
                <a:gd name="T2" fmla="*/ 811 w 853"/>
                <a:gd name="T3" fmla="*/ 535 h 906"/>
                <a:gd name="T4" fmla="*/ 843 w 853"/>
                <a:gd name="T5" fmla="*/ 492 h 906"/>
                <a:gd name="T6" fmla="*/ 853 w 853"/>
                <a:gd name="T7" fmla="*/ 418 h 906"/>
                <a:gd name="T8" fmla="*/ 843 w 853"/>
                <a:gd name="T9" fmla="*/ 365 h 906"/>
                <a:gd name="T10" fmla="*/ 811 w 853"/>
                <a:gd name="T11" fmla="*/ 312 h 906"/>
                <a:gd name="T12" fmla="*/ 779 w 853"/>
                <a:gd name="T13" fmla="*/ 312 h 906"/>
                <a:gd name="T14" fmla="*/ 737 w 853"/>
                <a:gd name="T15" fmla="*/ 312 h 906"/>
                <a:gd name="T16" fmla="*/ 726 w 853"/>
                <a:gd name="T17" fmla="*/ 296 h 906"/>
                <a:gd name="T18" fmla="*/ 721 w 853"/>
                <a:gd name="T19" fmla="*/ 280 h 906"/>
                <a:gd name="T20" fmla="*/ 689 w 853"/>
                <a:gd name="T21" fmla="*/ 148 h 906"/>
                <a:gd name="T22" fmla="*/ 678 w 853"/>
                <a:gd name="T23" fmla="*/ 169 h 906"/>
                <a:gd name="T24" fmla="*/ 657 w 853"/>
                <a:gd name="T25" fmla="*/ 190 h 906"/>
                <a:gd name="T26" fmla="*/ 631 w 853"/>
                <a:gd name="T27" fmla="*/ 190 h 906"/>
                <a:gd name="T28" fmla="*/ 609 w 853"/>
                <a:gd name="T29" fmla="*/ 143 h 906"/>
                <a:gd name="T30" fmla="*/ 588 w 853"/>
                <a:gd name="T31" fmla="*/ 121 h 906"/>
                <a:gd name="T32" fmla="*/ 477 w 853"/>
                <a:gd name="T33" fmla="*/ 58 h 906"/>
                <a:gd name="T34" fmla="*/ 376 w 853"/>
                <a:gd name="T35" fmla="*/ 10 h 906"/>
                <a:gd name="T36" fmla="*/ 318 w 853"/>
                <a:gd name="T37" fmla="*/ 0 h 906"/>
                <a:gd name="T38" fmla="*/ 275 w 853"/>
                <a:gd name="T39" fmla="*/ 10 h 906"/>
                <a:gd name="T40" fmla="*/ 249 w 853"/>
                <a:gd name="T41" fmla="*/ 53 h 906"/>
                <a:gd name="T42" fmla="*/ 244 w 853"/>
                <a:gd name="T43" fmla="*/ 79 h 906"/>
                <a:gd name="T44" fmla="*/ 217 w 853"/>
                <a:gd name="T45" fmla="*/ 106 h 906"/>
                <a:gd name="T46" fmla="*/ 180 w 853"/>
                <a:gd name="T47" fmla="*/ 111 h 906"/>
                <a:gd name="T48" fmla="*/ 169 w 853"/>
                <a:gd name="T49" fmla="*/ 106 h 906"/>
                <a:gd name="T50" fmla="*/ 74 w 853"/>
                <a:gd name="T51" fmla="*/ 74 h 906"/>
                <a:gd name="T52" fmla="*/ 32 w 853"/>
                <a:gd name="T53" fmla="*/ 68 h 906"/>
                <a:gd name="T54" fmla="*/ 16 w 853"/>
                <a:gd name="T55" fmla="*/ 95 h 906"/>
                <a:gd name="T56" fmla="*/ 0 w 853"/>
                <a:gd name="T57" fmla="*/ 174 h 906"/>
                <a:gd name="T58" fmla="*/ 5 w 853"/>
                <a:gd name="T59" fmla="*/ 233 h 906"/>
                <a:gd name="T60" fmla="*/ 26 w 853"/>
                <a:gd name="T61" fmla="*/ 259 h 906"/>
                <a:gd name="T62" fmla="*/ 74 w 853"/>
                <a:gd name="T63" fmla="*/ 339 h 906"/>
                <a:gd name="T64" fmla="*/ 95 w 853"/>
                <a:gd name="T65" fmla="*/ 392 h 906"/>
                <a:gd name="T66" fmla="*/ 106 w 853"/>
                <a:gd name="T67" fmla="*/ 519 h 906"/>
                <a:gd name="T68" fmla="*/ 106 w 853"/>
                <a:gd name="T69" fmla="*/ 609 h 906"/>
                <a:gd name="T70" fmla="*/ 116 w 853"/>
                <a:gd name="T71" fmla="*/ 662 h 906"/>
                <a:gd name="T72" fmla="*/ 143 w 853"/>
                <a:gd name="T73" fmla="*/ 678 h 906"/>
                <a:gd name="T74" fmla="*/ 191 w 853"/>
                <a:gd name="T75" fmla="*/ 641 h 906"/>
                <a:gd name="T76" fmla="*/ 196 w 853"/>
                <a:gd name="T77" fmla="*/ 636 h 906"/>
                <a:gd name="T78" fmla="*/ 260 w 853"/>
                <a:gd name="T79" fmla="*/ 614 h 906"/>
                <a:gd name="T80" fmla="*/ 307 w 853"/>
                <a:gd name="T81" fmla="*/ 609 h 906"/>
                <a:gd name="T82" fmla="*/ 318 w 853"/>
                <a:gd name="T83" fmla="*/ 598 h 906"/>
                <a:gd name="T84" fmla="*/ 366 w 853"/>
                <a:gd name="T85" fmla="*/ 577 h 906"/>
                <a:gd name="T86" fmla="*/ 403 w 853"/>
                <a:gd name="T87" fmla="*/ 588 h 906"/>
                <a:gd name="T88" fmla="*/ 366 w 853"/>
                <a:gd name="T89" fmla="*/ 667 h 906"/>
                <a:gd name="T90" fmla="*/ 360 w 853"/>
                <a:gd name="T91" fmla="*/ 683 h 906"/>
                <a:gd name="T92" fmla="*/ 360 w 853"/>
                <a:gd name="T93" fmla="*/ 747 h 906"/>
                <a:gd name="T94" fmla="*/ 371 w 853"/>
                <a:gd name="T95" fmla="*/ 789 h 906"/>
                <a:gd name="T96" fmla="*/ 387 w 853"/>
                <a:gd name="T97" fmla="*/ 805 h 906"/>
                <a:gd name="T98" fmla="*/ 445 w 853"/>
                <a:gd name="T99" fmla="*/ 853 h 906"/>
                <a:gd name="T100" fmla="*/ 652 w 853"/>
                <a:gd name="T101" fmla="*/ 869 h 906"/>
                <a:gd name="T102" fmla="*/ 758 w 853"/>
                <a:gd name="T103" fmla="*/ 906 h 906"/>
                <a:gd name="T104" fmla="*/ 800 w 853"/>
                <a:gd name="T105" fmla="*/ 821 h 906"/>
                <a:gd name="T106" fmla="*/ 821 w 853"/>
                <a:gd name="T107" fmla="*/ 795 h 906"/>
                <a:gd name="T108" fmla="*/ 837 w 853"/>
                <a:gd name="T109" fmla="*/ 742 h 906"/>
                <a:gd name="T110" fmla="*/ 821 w 853"/>
                <a:gd name="T111" fmla="*/ 673 h 906"/>
                <a:gd name="T112" fmla="*/ 795 w 853"/>
                <a:gd name="T113" fmla="*/ 630 h 9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853" h="906">
                  <a:moveTo>
                    <a:pt x="795" y="630"/>
                  </a:moveTo>
                  <a:lnTo>
                    <a:pt x="795" y="551"/>
                  </a:lnTo>
                  <a:lnTo>
                    <a:pt x="811" y="535"/>
                  </a:lnTo>
                  <a:lnTo>
                    <a:pt x="827" y="519"/>
                  </a:lnTo>
                  <a:lnTo>
                    <a:pt x="843" y="492"/>
                  </a:lnTo>
                  <a:lnTo>
                    <a:pt x="853" y="461"/>
                  </a:lnTo>
                  <a:lnTo>
                    <a:pt x="853" y="418"/>
                  </a:lnTo>
                  <a:lnTo>
                    <a:pt x="853" y="392"/>
                  </a:lnTo>
                  <a:lnTo>
                    <a:pt x="843" y="365"/>
                  </a:lnTo>
                  <a:lnTo>
                    <a:pt x="832" y="339"/>
                  </a:lnTo>
                  <a:lnTo>
                    <a:pt x="811" y="312"/>
                  </a:lnTo>
                  <a:lnTo>
                    <a:pt x="779" y="312"/>
                  </a:lnTo>
                  <a:lnTo>
                    <a:pt x="752" y="312"/>
                  </a:lnTo>
                  <a:lnTo>
                    <a:pt x="737" y="312"/>
                  </a:lnTo>
                  <a:lnTo>
                    <a:pt x="731" y="302"/>
                  </a:lnTo>
                  <a:lnTo>
                    <a:pt x="726" y="296"/>
                  </a:lnTo>
                  <a:lnTo>
                    <a:pt x="721" y="291"/>
                  </a:lnTo>
                  <a:lnTo>
                    <a:pt x="721" y="280"/>
                  </a:lnTo>
                  <a:lnTo>
                    <a:pt x="705" y="206"/>
                  </a:lnTo>
                  <a:lnTo>
                    <a:pt x="689" y="148"/>
                  </a:lnTo>
                  <a:lnTo>
                    <a:pt x="678" y="169"/>
                  </a:lnTo>
                  <a:lnTo>
                    <a:pt x="668" y="180"/>
                  </a:lnTo>
                  <a:lnTo>
                    <a:pt x="657" y="190"/>
                  </a:lnTo>
                  <a:lnTo>
                    <a:pt x="646" y="190"/>
                  </a:lnTo>
                  <a:lnTo>
                    <a:pt x="631" y="190"/>
                  </a:lnTo>
                  <a:lnTo>
                    <a:pt x="625" y="185"/>
                  </a:lnTo>
                  <a:lnTo>
                    <a:pt x="609" y="143"/>
                  </a:lnTo>
                  <a:lnTo>
                    <a:pt x="588" y="121"/>
                  </a:lnTo>
                  <a:lnTo>
                    <a:pt x="551" y="100"/>
                  </a:lnTo>
                  <a:lnTo>
                    <a:pt x="477" y="58"/>
                  </a:lnTo>
                  <a:lnTo>
                    <a:pt x="376" y="10"/>
                  </a:lnTo>
                  <a:lnTo>
                    <a:pt x="360" y="5"/>
                  </a:lnTo>
                  <a:lnTo>
                    <a:pt x="318" y="0"/>
                  </a:lnTo>
                  <a:lnTo>
                    <a:pt x="291" y="5"/>
                  </a:lnTo>
                  <a:lnTo>
                    <a:pt x="275" y="10"/>
                  </a:lnTo>
                  <a:lnTo>
                    <a:pt x="260" y="26"/>
                  </a:lnTo>
                  <a:lnTo>
                    <a:pt x="249" y="53"/>
                  </a:lnTo>
                  <a:lnTo>
                    <a:pt x="244" y="79"/>
                  </a:lnTo>
                  <a:lnTo>
                    <a:pt x="233" y="95"/>
                  </a:lnTo>
                  <a:lnTo>
                    <a:pt x="217" y="106"/>
                  </a:lnTo>
                  <a:lnTo>
                    <a:pt x="207" y="111"/>
                  </a:lnTo>
                  <a:lnTo>
                    <a:pt x="180" y="111"/>
                  </a:lnTo>
                  <a:lnTo>
                    <a:pt x="169" y="106"/>
                  </a:lnTo>
                  <a:lnTo>
                    <a:pt x="122" y="84"/>
                  </a:lnTo>
                  <a:lnTo>
                    <a:pt x="74" y="74"/>
                  </a:lnTo>
                  <a:lnTo>
                    <a:pt x="53" y="68"/>
                  </a:lnTo>
                  <a:lnTo>
                    <a:pt x="32" y="68"/>
                  </a:lnTo>
                  <a:lnTo>
                    <a:pt x="16" y="95"/>
                  </a:lnTo>
                  <a:lnTo>
                    <a:pt x="0" y="143"/>
                  </a:lnTo>
                  <a:lnTo>
                    <a:pt x="0" y="174"/>
                  </a:lnTo>
                  <a:lnTo>
                    <a:pt x="0" y="201"/>
                  </a:lnTo>
                  <a:lnTo>
                    <a:pt x="5" y="233"/>
                  </a:lnTo>
                  <a:lnTo>
                    <a:pt x="26" y="259"/>
                  </a:lnTo>
                  <a:lnTo>
                    <a:pt x="63" y="312"/>
                  </a:lnTo>
                  <a:lnTo>
                    <a:pt x="74" y="339"/>
                  </a:lnTo>
                  <a:lnTo>
                    <a:pt x="85" y="360"/>
                  </a:lnTo>
                  <a:lnTo>
                    <a:pt x="95" y="392"/>
                  </a:lnTo>
                  <a:lnTo>
                    <a:pt x="101" y="424"/>
                  </a:lnTo>
                  <a:lnTo>
                    <a:pt x="106" y="519"/>
                  </a:lnTo>
                  <a:lnTo>
                    <a:pt x="106" y="609"/>
                  </a:lnTo>
                  <a:lnTo>
                    <a:pt x="111" y="641"/>
                  </a:lnTo>
                  <a:lnTo>
                    <a:pt x="116" y="662"/>
                  </a:lnTo>
                  <a:lnTo>
                    <a:pt x="127" y="673"/>
                  </a:lnTo>
                  <a:lnTo>
                    <a:pt x="143" y="678"/>
                  </a:lnTo>
                  <a:lnTo>
                    <a:pt x="164" y="662"/>
                  </a:lnTo>
                  <a:lnTo>
                    <a:pt x="191" y="641"/>
                  </a:lnTo>
                  <a:lnTo>
                    <a:pt x="196" y="636"/>
                  </a:lnTo>
                  <a:lnTo>
                    <a:pt x="222" y="625"/>
                  </a:lnTo>
                  <a:lnTo>
                    <a:pt x="260" y="614"/>
                  </a:lnTo>
                  <a:lnTo>
                    <a:pt x="281" y="609"/>
                  </a:lnTo>
                  <a:lnTo>
                    <a:pt x="307" y="609"/>
                  </a:lnTo>
                  <a:lnTo>
                    <a:pt x="318" y="598"/>
                  </a:lnTo>
                  <a:lnTo>
                    <a:pt x="350" y="583"/>
                  </a:lnTo>
                  <a:lnTo>
                    <a:pt x="366" y="577"/>
                  </a:lnTo>
                  <a:lnTo>
                    <a:pt x="387" y="577"/>
                  </a:lnTo>
                  <a:lnTo>
                    <a:pt x="403" y="588"/>
                  </a:lnTo>
                  <a:lnTo>
                    <a:pt x="419" y="609"/>
                  </a:lnTo>
                  <a:lnTo>
                    <a:pt x="366" y="667"/>
                  </a:lnTo>
                  <a:lnTo>
                    <a:pt x="360" y="683"/>
                  </a:lnTo>
                  <a:lnTo>
                    <a:pt x="360" y="720"/>
                  </a:lnTo>
                  <a:lnTo>
                    <a:pt x="360" y="747"/>
                  </a:lnTo>
                  <a:lnTo>
                    <a:pt x="366" y="768"/>
                  </a:lnTo>
                  <a:lnTo>
                    <a:pt x="371" y="789"/>
                  </a:lnTo>
                  <a:lnTo>
                    <a:pt x="387" y="805"/>
                  </a:lnTo>
                  <a:lnTo>
                    <a:pt x="413" y="832"/>
                  </a:lnTo>
                  <a:lnTo>
                    <a:pt x="445" y="853"/>
                  </a:lnTo>
                  <a:lnTo>
                    <a:pt x="472" y="869"/>
                  </a:lnTo>
                  <a:lnTo>
                    <a:pt x="652" y="869"/>
                  </a:lnTo>
                  <a:lnTo>
                    <a:pt x="705" y="901"/>
                  </a:lnTo>
                  <a:lnTo>
                    <a:pt x="758" y="906"/>
                  </a:lnTo>
                  <a:lnTo>
                    <a:pt x="800" y="821"/>
                  </a:lnTo>
                  <a:lnTo>
                    <a:pt x="811" y="810"/>
                  </a:lnTo>
                  <a:lnTo>
                    <a:pt x="821" y="795"/>
                  </a:lnTo>
                  <a:lnTo>
                    <a:pt x="832" y="768"/>
                  </a:lnTo>
                  <a:lnTo>
                    <a:pt x="837" y="742"/>
                  </a:lnTo>
                  <a:lnTo>
                    <a:pt x="837" y="710"/>
                  </a:lnTo>
                  <a:lnTo>
                    <a:pt x="821" y="673"/>
                  </a:lnTo>
                  <a:lnTo>
                    <a:pt x="795" y="630"/>
                  </a:lnTo>
                  <a:close/>
                </a:path>
              </a:pathLst>
            </a:cu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cs typeface="+mn-ea"/>
                <a:sym typeface="+mn-lt"/>
              </a:endParaRPr>
            </a:p>
          </p:txBody>
        </p:sp>
        <p:sp>
          <p:nvSpPr>
            <p:cNvPr id="23562" name="Freeform 11"/>
            <p:cNvSpPr/>
            <p:nvPr/>
          </p:nvSpPr>
          <p:spPr bwMode="auto">
            <a:xfrm>
              <a:off x="2881751" y="1028354"/>
              <a:ext cx="6428499" cy="4746877"/>
            </a:xfrm>
            <a:custGeom>
              <a:avLst/>
              <a:gdLst>
                <a:gd name="T0" fmla="*/ 2316 w 3991"/>
                <a:gd name="T1" fmla="*/ 2841 h 2947"/>
                <a:gd name="T2" fmla="*/ 2359 w 3991"/>
                <a:gd name="T3" fmla="*/ 2926 h 2947"/>
                <a:gd name="T4" fmla="*/ 2507 w 3991"/>
                <a:gd name="T5" fmla="*/ 2687 h 2947"/>
                <a:gd name="T6" fmla="*/ 2904 w 3991"/>
                <a:gd name="T7" fmla="*/ 2390 h 2947"/>
                <a:gd name="T8" fmla="*/ 3032 w 3991"/>
                <a:gd name="T9" fmla="*/ 2396 h 2947"/>
                <a:gd name="T10" fmla="*/ 3191 w 3991"/>
                <a:gd name="T11" fmla="*/ 2242 h 2947"/>
                <a:gd name="T12" fmla="*/ 3148 w 3991"/>
                <a:gd name="T13" fmla="*/ 2184 h 2947"/>
                <a:gd name="T14" fmla="*/ 3037 w 3991"/>
                <a:gd name="T15" fmla="*/ 2168 h 2947"/>
                <a:gd name="T16" fmla="*/ 3154 w 3991"/>
                <a:gd name="T17" fmla="*/ 2019 h 2947"/>
                <a:gd name="T18" fmla="*/ 3217 w 3991"/>
                <a:gd name="T19" fmla="*/ 1813 h 2947"/>
                <a:gd name="T20" fmla="*/ 3233 w 3991"/>
                <a:gd name="T21" fmla="*/ 1643 h 2947"/>
                <a:gd name="T22" fmla="*/ 3350 w 3991"/>
                <a:gd name="T23" fmla="*/ 1415 h 2947"/>
                <a:gd name="T24" fmla="*/ 3456 w 3991"/>
                <a:gd name="T25" fmla="*/ 1224 h 2947"/>
                <a:gd name="T26" fmla="*/ 3657 w 3991"/>
                <a:gd name="T27" fmla="*/ 996 h 2947"/>
                <a:gd name="T28" fmla="*/ 3509 w 3991"/>
                <a:gd name="T29" fmla="*/ 869 h 2947"/>
                <a:gd name="T30" fmla="*/ 3689 w 3991"/>
                <a:gd name="T31" fmla="*/ 843 h 2947"/>
                <a:gd name="T32" fmla="*/ 3694 w 3991"/>
                <a:gd name="T33" fmla="*/ 991 h 2947"/>
                <a:gd name="T34" fmla="*/ 3938 w 3991"/>
                <a:gd name="T35" fmla="*/ 827 h 2947"/>
                <a:gd name="T36" fmla="*/ 3917 w 3991"/>
                <a:gd name="T37" fmla="*/ 673 h 2947"/>
                <a:gd name="T38" fmla="*/ 3811 w 3991"/>
                <a:gd name="T39" fmla="*/ 260 h 2947"/>
                <a:gd name="T40" fmla="*/ 3593 w 3991"/>
                <a:gd name="T41" fmla="*/ 233 h 2947"/>
                <a:gd name="T42" fmla="*/ 3419 w 3991"/>
                <a:gd name="T43" fmla="*/ 42 h 2947"/>
                <a:gd name="T44" fmla="*/ 3360 w 3991"/>
                <a:gd name="T45" fmla="*/ 58 h 2947"/>
                <a:gd name="T46" fmla="*/ 3228 w 3991"/>
                <a:gd name="T47" fmla="*/ 175 h 2947"/>
                <a:gd name="T48" fmla="*/ 3334 w 3991"/>
                <a:gd name="T49" fmla="*/ 392 h 2947"/>
                <a:gd name="T50" fmla="*/ 3318 w 3991"/>
                <a:gd name="T51" fmla="*/ 631 h 2947"/>
                <a:gd name="T52" fmla="*/ 3228 w 3991"/>
                <a:gd name="T53" fmla="*/ 981 h 2947"/>
                <a:gd name="T54" fmla="*/ 2883 w 3991"/>
                <a:gd name="T55" fmla="*/ 806 h 2947"/>
                <a:gd name="T56" fmla="*/ 2830 w 3991"/>
                <a:gd name="T57" fmla="*/ 694 h 2947"/>
                <a:gd name="T58" fmla="*/ 2634 w 3991"/>
                <a:gd name="T59" fmla="*/ 726 h 2947"/>
                <a:gd name="T60" fmla="*/ 2528 w 3991"/>
                <a:gd name="T61" fmla="*/ 313 h 2947"/>
                <a:gd name="T62" fmla="*/ 2486 w 3991"/>
                <a:gd name="T63" fmla="*/ 223 h 2947"/>
                <a:gd name="T64" fmla="*/ 2295 w 3991"/>
                <a:gd name="T65" fmla="*/ 376 h 2947"/>
                <a:gd name="T66" fmla="*/ 2226 w 3991"/>
                <a:gd name="T67" fmla="*/ 371 h 2947"/>
                <a:gd name="T68" fmla="*/ 2104 w 3991"/>
                <a:gd name="T69" fmla="*/ 270 h 2947"/>
                <a:gd name="T70" fmla="*/ 2003 w 3991"/>
                <a:gd name="T71" fmla="*/ 260 h 2947"/>
                <a:gd name="T72" fmla="*/ 1924 w 3991"/>
                <a:gd name="T73" fmla="*/ 292 h 2947"/>
                <a:gd name="T74" fmla="*/ 1670 w 3991"/>
                <a:gd name="T75" fmla="*/ 260 h 2947"/>
                <a:gd name="T76" fmla="*/ 1548 w 3991"/>
                <a:gd name="T77" fmla="*/ 466 h 2947"/>
                <a:gd name="T78" fmla="*/ 1426 w 3991"/>
                <a:gd name="T79" fmla="*/ 530 h 2947"/>
                <a:gd name="T80" fmla="*/ 1277 w 3991"/>
                <a:gd name="T81" fmla="*/ 451 h 2947"/>
                <a:gd name="T82" fmla="*/ 1060 w 3991"/>
                <a:gd name="T83" fmla="*/ 435 h 2947"/>
                <a:gd name="T84" fmla="*/ 901 w 3991"/>
                <a:gd name="T85" fmla="*/ 625 h 2947"/>
                <a:gd name="T86" fmla="*/ 1071 w 3991"/>
                <a:gd name="T87" fmla="*/ 620 h 2947"/>
                <a:gd name="T88" fmla="*/ 1140 w 3991"/>
                <a:gd name="T89" fmla="*/ 731 h 2947"/>
                <a:gd name="T90" fmla="*/ 959 w 3991"/>
                <a:gd name="T91" fmla="*/ 774 h 2947"/>
                <a:gd name="T92" fmla="*/ 647 w 3991"/>
                <a:gd name="T93" fmla="*/ 949 h 2947"/>
                <a:gd name="T94" fmla="*/ 318 w 3991"/>
                <a:gd name="T95" fmla="*/ 1203 h 2947"/>
                <a:gd name="T96" fmla="*/ 80 w 3991"/>
                <a:gd name="T97" fmla="*/ 1399 h 2947"/>
                <a:gd name="T98" fmla="*/ 80 w 3991"/>
                <a:gd name="T99" fmla="*/ 1585 h 2947"/>
                <a:gd name="T100" fmla="*/ 5 w 3991"/>
                <a:gd name="T101" fmla="*/ 1839 h 2947"/>
                <a:gd name="T102" fmla="*/ 27 w 3991"/>
                <a:gd name="T103" fmla="*/ 2210 h 2947"/>
                <a:gd name="T104" fmla="*/ 111 w 3991"/>
                <a:gd name="T105" fmla="*/ 2618 h 2947"/>
                <a:gd name="T106" fmla="*/ 350 w 3991"/>
                <a:gd name="T107" fmla="*/ 2788 h 2947"/>
                <a:gd name="T108" fmla="*/ 753 w 3991"/>
                <a:gd name="T109" fmla="*/ 2846 h 2947"/>
                <a:gd name="T110" fmla="*/ 954 w 3991"/>
                <a:gd name="T111" fmla="*/ 2687 h 2947"/>
                <a:gd name="T112" fmla="*/ 1293 w 3991"/>
                <a:gd name="T113" fmla="*/ 2576 h 2947"/>
                <a:gd name="T114" fmla="*/ 1452 w 3991"/>
                <a:gd name="T115" fmla="*/ 2671 h 2947"/>
                <a:gd name="T116" fmla="*/ 1579 w 3991"/>
                <a:gd name="T117" fmla="*/ 2889 h 2947"/>
                <a:gd name="T118" fmla="*/ 1839 w 3991"/>
                <a:gd name="T119" fmla="*/ 2756 h 2947"/>
                <a:gd name="T120" fmla="*/ 1982 w 3991"/>
                <a:gd name="T121" fmla="*/ 2867 h 294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991" h="2947">
                  <a:moveTo>
                    <a:pt x="1988" y="2905"/>
                  </a:moveTo>
                  <a:lnTo>
                    <a:pt x="1988" y="2905"/>
                  </a:lnTo>
                  <a:lnTo>
                    <a:pt x="1998" y="2910"/>
                  </a:lnTo>
                  <a:lnTo>
                    <a:pt x="2009" y="2915"/>
                  </a:lnTo>
                  <a:lnTo>
                    <a:pt x="2046" y="2920"/>
                  </a:lnTo>
                  <a:lnTo>
                    <a:pt x="2094" y="2926"/>
                  </a:lnTo>
                  <a:lnTo>
                    <a:pt x="2125" y="2905"/>
                  </a:lnTo>
                  <a:lnTo>
                    <a:pt x="2173" y="2883"/>
                  </a:lnTo>
                  <a:lnTo>
                    <a:pt x="2237" y="2862"/>
                  </a:lnTo>
                  <a:lnTo>
                    <a:pt x="2316" y="2841"/>
                  </a:lnTo>
                  <a:lnTo>
                    <a:pt x="2364" y="2820"/>
                  </a:lnTo>
                  <a:lnTo>
                    <a:pt x="2369" y="2836"/>
                  </a:lnTo>
                  <a:lnTo>
                    <a:pt x="2364" y="2852"/>
                  </a:lnTo>
                  <a:lnTo>
                    <a:pt x="2353" y="2862"/>
                  </a:lnTo>
                  <a:lnTo>
                    <a:pt x="2337" y="2878"/>
                  </a:lnTo>
                  <a:lnTo>
                    <a:pt x="2306" y="2899"/>
                  </a:lnTo>
                  <a:lnTo>
                    <a:pt x="2295" y="2905"/>
                  </a:lnTo>
                  <a:lnTo>
                    <a:pt x="2327" y="2920"/>
                  </a:lnTo>
                  <a:lnTo>
                    <a:pt x="2359" y="2926"/>
                  </a:lnTo>
                  <a:lnTo>
                    <a:pt x="2385" y="2920"/>
                  </a:lnTo>
                  <a:lnTo>
                    <a:pt x="2406" y="2915"/>
                  </a:lnTo>
                  <a:lnTo>
                    <a:pt x="2422" y="2899"/>
                  </a:lnTo>
                  <a:lnTo>
                    <a:pt x="2438" y="2883"/>
                  </a:lnTo>
                  <a:lnTo>
                    <a:pt x="2454" y="2862"/>
                  </a:lnTo>
                  <a:lnTo>
                    <a:pt x="2459" y="2841"/>
                  </a:lnTo>
                  <a:lnTo>
                    <a:pt x="2475" y="2793"/>
                  </a:lnTo>
                  <a:lnTo>
                    <a:pt x="2480" y="2746"/>
                  </a:lnTo>
                  <a:lnTo>
                    <a:pt x="2480" y="2703"/>
                  </a:lnTo>
                  <a:lnTo>
                    <a:pt x="2507" y="2687"/>
                  </a:lnTo>
                  <a:lnTo>
                    <a:pt x="2602" y="2571"/>
                  </a:lnTo>
                  <a:lnTo>
                    <a:pt x="2629" y="2539"/>
                  </a:lnTo>
                  <a:lnTo>
                    <a:pt x="2677" y="2502"/>
                  </a:lnTo>
                  <a:lnTo>
                    <a:pt x="2735" y="2459"/>
                  </a:lnTo>
                  <a:lnTo>
                    <a:pt x="2793" y="2438"/>
                  </a:lnTo>
                  <a:lnTo>
                    <a:pt x="2825" y="2428"/>
                  </a:lnTo>
                  <a:lnTo>
                    <a:pt x="2862" y="2412"/>
                  </a:lnTo>
                  <a:lnTo>
                    <a:pt x="2904" y="2390"/>
                  </a:lnTo>
                  <a:lnTo>
                    <a:pt x="2968" y="2369"/>
                  </a:lnTo>
                  <a:lnTo>
                    <a:pt x="2995" y="2369"/>
                  </a:lnTo>
                  <a:lnTo>
                    <a:pt x="3005" y="2369"/>
                  </a:lnTo>
                  <a:lnTo>
                    <a:pt x="3005" y="2375"/>
                  </a:lnTo>
                  <a:lnTo>
                    <a:pt x="2968" y="2428"/>
                  </a:lnTo>
                  <a:lnTo>
                    <a:pt x="2984" y="2433"/>
                  </a:lnTo>
                  <a:lnTo>
                    <a:pt x="3000" y="2433"/>
                  </a:lnTo>
                  <a:lnTo>
                    <a:pt x="3010" y="2428"/>
                  </a:lnTo>
                  <a:lnTo>
                    <a:pt x="3021" y="2417"/>
                  </a:lnTo>
                  <a:lnTo>
                    <a:pt x="3032" y="2396"/>
                  </a:lnTo>
                  <a:lnTo>
                    <a:pt x="3032" y="2385"/>
                  </a:lnTo>
                  <a:lnTo>
                    <a:pt x="3037" y="2348"/>
                  </a:lnTo>
                  <a:lnTo>
                    <a:pt x="3048" y="2316"/>
                  </a:lnTo>
                  <a:lnTo>
                    <a:pt x="3063" y="2290"/>
                  </a:lnTo>
                  <a:lnTo>
                    <a:pt x="3079" y="2274"/>
                  </a:lnTo>
                  <a:lnTo>
                    <a:pt x="3101" y="2258"/>
                  </a:lnTo>
                  <a:lnTo>
                    <a:pt x="3122" y="2253"/>
                  </a:lnTo>
                  <a:lnTo>
                    <a:pt x="3159" y="2242"/>
                  </a:lnTo>
                  <a:lnTo>
                    <a:pt x="3191" y="2242"/>
                  </a:lnTo>
                  <a:lnTo>
                    <a:pt x="3201" y="2237"/>
                  </a:lnTo>
                  <a:lnTo>
                    <a:pt x="3201" y="2226"/>
                  </a:lnTo>
                  <a:lnTo>
                    <a:pt x="3201" y="2194"/>
                  </a:lnTo>
                  <a:lnTo>
                    <a:pt x="3196" y="2178"/>
                  </a:lnTo>
                  <a:lnTo>
                    <a:pt x="3191" y="2157"/>
                  </a:lnTo>
                  <a:lnTo>
                    <a:pt x="3169" y="2125"/>
                  </a:lnTo>
                  <a:lnTo>
                    <a:pt x="3143" y="2094"/>
                  </a:lnTo>
                  <a:lnTo>
                    <a:pt x="3143" y="2120"/>
                  </a:lnTo>
                  <a:lnTo>
                    <a:pt x="3148" y="2184"/>
                  </a:lnTo>
                  <a:lnTo>
                    <a:pt x="3148" y="2194"/>
                  </a:lnTo>
                  <a:lnTo>
                    <a:pt x="3138" y="2205"/>
                  </a:lnTo>
                  <a:lnTo>
                    <a:pt x="3127" y="2210"/>
                  </a:lnTo>
                  <a:lnTo>
                    <a:pt x="3106" y="2210"/>
                  </a:lnTo>
                  <a:lnTo>
                    <a:pt x="3074" y="2205"/>
                  </a:lnTo>
                  <a:lnTo>
                    <a:pt x="3058" y="2200"/>
                  </a:lnTo>
                  <a:lnTo>
                    <a:pt x="3048" y="2194"/>
                  </a:lnTo>
                  <a:lnTo>
                    <a:pt x="3042" y="2184"/>
                  </a:lnTo>
                  <a:lnTo>
                    <a:pt x="3037" y="2168"/>
                  </a:lnTo>
                  <a:lnTo>
                    <a:pt x="3042" y="2147"/>
                  </a:lnTo>
                  <a:lnTo>
                    <a:pt x="3048" y="2125"/>
                  </a:lnTo>
                  <a:lnTo>
                    <a:pt x="3063" y="2110"/>
                  </a:lnTo>
                  <a:lnTo>
                    <a:pt x="3079" y="2088"/>
                  </a:lnTo>
                  <a:lnTo>
                    <a:pt x="3095" y="2078"/>
                  </a:lnTo>
                  <a:lnTo>
                    <a:pt x="3122" y="2067"/>
                  </a:lnTo>
                  <a:lnTo>
                    <a:pt x="3143" y="2062"/>
                  </a:lnTo>
                  <a:lnTo>
                    <a:pt x="3154" y="2051"/>
                  </a:lnTo>
                  <a:lnTo>
                    <a:pt x="3159" y="2035"/>
                  </a:lnTo>
                  <a:lnTo>
                    <a:pt x="3154" y="2019"/>
                  </a:lnTo>
                  <a:lnTo>
                    <a:pt x="3148" y="1998"/>
                  </a:lnTo>
                  <a:lnTo>
                    <a:pt x="3143" y="1988"/>
                  </a:lnTo>
                  <a:lnTo>
                    <a:pt x="3143" y="1945"/>
                  </a:lnTo>
                  <a:lnTo>
                    <a:pt x="3148" y="1908"/>
                  </a:lnTo>
                  <a:lnTo>
                    <a:pt x="3154" y="1887"/>
                  </a:lnTo>
                  <a:lnTo>
                    <a:pt x="3164" y="1866"/>
                  </a:lnTo>
                  <a:lnTo>
                    <a:pt x="3180" y="1850"/>
                  </a:lnTo>
                  <a:lnTo>
                    <a:pt x="3191" y="1834"/>
                  </a:lnTo>
                  <a:lnTo>
                    <a:pt x="3217" y="1813"/>
                  </a:lnTo>
                  <a:lnTo>
                    <a:pt x="3238" y="1792"/>
                  </a:lnTo>
                  <a:lnTo>
                    <a:pt x="3249" y="1765"/>
                  </a:lnTo>
                  <a:lnTo>
                    <a:pt x="3249" y="1733"/>
                  </a:lnTo>
                  <a:lnTo>
                    <a:pt x="3244" y="1717"/>
                  </a:lnTo>
                  <a:lnTo>
                    <a:pt x="3238" y="1696"/>
                  </a:lnTo>
                  <a:lnTo>
                    <a:pt x="3228" y="1670"/>
                  </a:lnTo>
                  <a:lnTo>
                    <a:pt x="3228" y="1654"/>
                  </a:lnTo>
                  <a:lnTo>
                    <a:pt x="3233" y="1648"/>
                  </a:lnTo>
                  <a:lnTo>
                    <a:pt x="3233" y="1643"/>
                  </a:lnTo>
                  <a:lnTo>
                    <a:pt x="3265" y="1622"/>
                  </a:lnTo>
                  <a:lnTo>
                    <a:pt x="3291" y="1601"/>
                  </a:lnTo>
                  <a:lnTo>
                    <a:pt x="3307" y="1579"/>
                  </a:lnTo>
                  <a:lnTo>
                    <a:pt x="3318" y="1553"/>
                  </a:lnTo>
                  <a:lnTo>
                    <a:pt x="3318" y="1532"/>
                  </a:lnTo>
                  <a:lnTo>
                    <a:pt x="3323" y="1516"/>
                  </a:lnTo>
                  <a:lnTo>
                    <a:pt x="3318" y="1500"/>
                  </a:lnTo>
                  <a:lnTo>
                    <a:pt x="3339" y="1452"/>
                  </a:lnTo>
                  <a:lnTo>
                    <a:pt x="3344" y="1431"/>
                  </a:lnTo>
                  <a:lnTo>
                    <a:pt x="3350" y="1415"/>
                  </a:lnTo>
                  <a:lnTo>
                    <a:pt x="3371" y="1389"/>
                  </a:lnTo>
                  <a:lnTo>
                    <a:pt x="3397" y="1367"/>
                  </a:lnTo>
                  <a:lnTo>
                    <a:pt x="3413" y="1346"/>
                  </a:lnTo>
                  <a:lnTo>
                    <a:pt x="3419" y="1320"/>
                  </a:lnTo>
                  <a:lnTo>
                    <a:pt x="3424" y="1299"/>
                  </a:lnTo>
                  <a:lnTo>
                    <a:pt x="3424" y="1277"/>
                  </a:lnTo>
                  <a:lnTo>
                    <a:pt x="3413" y="1246"/>
                  </a:lnTo>
                  <a:lnTo>
                    <a:pt x="3413" y="1230"/>
                  </a:lnTo>
                  <a:lnTo>
                    <a:pt x="3456" y="1224"/>
                  </a:lnTo>
                  <a:lnTo>
                    <a:pt x="3487" y="1214"/>
                  </a:lnTo>
                  <a:lnTo>
                    <a:pt x="3498" y="1203"/>
                  </a:lnTo>
                  <a:lnTo>
                    <a:pt x="3503" y="1193"/>
                  </a:lnTo>
                  <a:lnTo>
                    <a:pt x="3514" y="1171"/>
                  </a:lnTo>
                  <a:lnTo>
                    <a:pt x="3530" y="1150"/>
                  </a:lnTo>
                  <a:lnTo>
                    <a:pt x="3615" y="1065"/>
                  </a:lnTo>
                  <a:lnTo>
                    <a:pt x="3636" y="1039"/>
                  </a:lnTo>
                  <a:lnTo>
                    <a:pt x="3652" y="1018"/>
                  </a:lnTo>
                  <a:lnTo>
                    <a:pt x="3657" y="996"/>
                  </a:lnTo>
                  <a:lnTo>
                    <a:pt x="3657" y="975"/>
                  </a:lnTo>
                  <a:lnTo>
                    <a:pt x="3652" y="965"/>
                  </a:lnTo>
                  <a:lnTo>
                    <a:pt x="3641" y="949"/>
                  </a:lnTo>
                  <a:lnTo>
                    <a:pt x="3625" y="922"/>
                  </a:lnTo>
                  <a:lnTo>
                    <a:pt x="3615" y="906"/>
                  </a:lnTo>
                  <a:lnTo>
                    <a:pt x="3593" y="896"/>
                  </a:lnTo>
                  <a:lnTo>
                    <a:pt x="3535" y="880"/>
                  </a:lnTo>
                  <a:lnTo>
                    <a:pt x="3519" y="875"/>
                  </a:lnTo>
                  <a:lnTo>
                    <a:pt x="3509" y="869"/>
                  </a:lnTo>
                  <a:lnTo>
                    <a:pt x="3509" y="864"/>
                  </a:lnTo>
                  <a:lnTo>
                    <a:pt x="3509" y="859"/>
                  </a:lnTo>
                  <a:lnTo>
                    <a:pt x="3514" y="853"/>
                  </a:lnTo>
                  <a:lnTo>
                    <a:pt x="3530" y="848"/>
                  </a:lnTo>
                  <a:lnTo>
                    <a:pt x="3540" y="853"/>
                  </a:lnTo>
                  <a:lnTo>
                    <a:pt x="3556" y="859"/>
                  </a:lnTo>
                  <a:lnTo>
                    <a:pt x="3578" y="864"/>
                  </a:lnTo>
                  <a:lnTo>
                    <a:pt x="3599" y="864"/>
                  </a:lnTo>
                  <a:lnTo>
                    <a:pt x="3646" y="859"/>
                  </a:lnTo>
                  <a:lnTo>
                    <a:pt x="3689" y="843"/>
                  </a:lnTo>
                  <a:lnTo>
                    <a:pt x="3726" y="832"/>
                  </a:lnTo>
                  <a:lnTo>
                    <a:pt x="3731" y="827"/>
                  </a:lnTo>
                  <a:lnTo>
                    <a:pt x="3737" y="832"/>
                  </a:lnTo>
                  <a:lnTo>
                    <a:pt x="3737" y="853"/>
                  </a:lnTo>
                  <a:lnTo>
                    <a:pt x="3731" y="890"/>
                  </a:lnTo>
                  <a:lnTo>
                    <a:pt x="3705" y="890"/>
                  </a:lnTo>
                  <a:lnTo>
                    <a:pt x="3684" y="896"/>
                  </a:lnTo>
                  <a:lnTo>
                    <a:pt x="3662" y="906"/>
                  </a:lnTo>
                  <a:lnTo>
                    <a:pt x="3694" y="991"/>
                  </a:lnTo>
                  <a:lnTo>
                    <a:pt x="3731" y="996"/>
                  </a:lnTo>
                  <a:lnTo>
                    <a:pt x="3795" y="933"/>
                  </a:lnTo>
                  <a:lnTo>
                    <a:pt x="3816" y="922"/>
                  </a:lnTo>
                  <a:lnTo>
                    <a:pt x="3837" y="906"/>
                  </a:lnTo>
                  <a:lnTo>
                    <a:pt x="3864" y="875"/>
                  </a:lnTo>
                  <a:lnTo>
                    <a:pt x="3896" y="843"/>
                  </a:lnTo>
                  <a:lnTo>
                    <a:pt x="3922" y="832"/>
                  </a:lnTo>
                  <a:lnTo>
                    <a:pt x="3933" y="827"/>
                  </a:lnTo>
                  <a:lnTo>
                    <a:pt x="3938" y="827"/>
                  </a:lnTo>
                  <a:lnTo>
                    <a:pt x="3964" y="837"/>
                  </a:lnTo>
                  <a:lnTo>
                    <a:pt x="3980" y="837"/>
                  </a:lnTo>
                  <a:lnTo>
                    <a:pt x="3991" y="832"/>
                  </a:lnTo>
                  <a:lnTo>
                    <a:pt x="3991" y="822"/>
                  </a:lnTo>
                  <a:lnTo>
                    <a:pt x="3986" y="795"/>
                  </a:lnTo>
                  <a:lnTo>
                    <a:pt x="3980" y="784"/>
                  </a:lnTo>
                  <a:lnTo>
                    <a:pt x="3954" y="747"/>
                  </a:lnTo>
                  <a:lnTo>
                    <a:pt x="3933" y="705"/>
                  </a:lnTo>
                  <a:lnTo>
                    <a:pt x="3917" y="673"/>
                  </a:lnTo>
                  <a:lnTo>
                    <a:pt x="3906" y="641"/>
                  </a:lnTo>
                  <a:lnTo>
                    <a:pt x="3901" y="594"/>
                  </a:lnTo>
                  <a:lnTo>
                    <a:pt x="3901" y="578"/>
                  </a:lnTo>
                  <a:lnTo>
                    <a:pt x="3901" y="519"/>
                  </a:lnTo>
                  <a:lnTo>
                    <a:pt x="3896" y="472"/>
                  </a:lnTo>
                  <a:lnTo>
                    <a:pt x="3885" y="429"/>
                  </a:lnTo>
                  <a:lnTo>
                    <a:pt x="3874" y="392"/>
                  </a:lnTo>
                  <a:lnTo>
                    <a:pt x="3843" y="323"/>
                  </a:lnTo>
                  <a:lnTo>
                    <a:pt x="3811" y="260"/>
                  </a:lnTo>
                  <a:lnTo>
                    <a:pt x="3790" y="228"/>
                  </a:lnTo>
                  <a:lnTo>
                    <a:pt x="3774" y="212"/>
                  </a:lnTo>
                  <a:lnTo>
                    <a:pt x="3758" y="207"/>
                  </a:lnTo>
                  <a:lnTo>
                    <a:pt x="3747" y="201"/>
                  </a:lnTo>
                  <a:lnTo>
                    <a:pt x="3737" y="207"/>
                  </a:lnTo>
                  <a:lnTo>
                    <a:pt x="3726" y="212"/>
                  </a:lnTo>
                  <a:lnTo>
                    <a:pt x="3715" y="217"/>
                  </a:lnTo>
                  <a:lnTo>
                    <a:pt x="3668" y="233"/>
                  </a:lnTo>
                  <a:lnTo>
                    <a:pt x="3631" y="239"/>
                  </a:lnTo>
                  <a:lnTo>
                    <a:pt x="3593" y="233"/>
                  </a:lnTo>
                  <a:lnTo>
                    <a:pt x="3572" y="217"/>
                  </a:lnTo>
                  <a:lnTo>
                    <a:pt x="3551" y="201"/>
                  </a:lnTo>
                  <a:lnTo>
                    <a:pt x="3540" y="186"/>
                  </a:lnTo>
                  <a:lnTo>
                    <a:pt x="3530" y="170"/>
                  </a:lnTo>
                  <a:lnTo>
                    <a:pt x="3477" y="117"/>
                  </a:lnTo>
                  <a:lnTo>
                    <a:pt x="3456" y="111"/>
                  </a:lnTo>
                  <a:lnTo>
                    <a:pt x="3440" y="101"/>
                  </a:lnTo>
                  <a:lnTo>
                    <a:pt x="3429" y="85"/>
                  </a:lnTo>
                  <a:lnTo>
                    <a:pt x="3419" y="74"/>
                  </a:lnTo>
                  <a:lnTo>
                    <a:pt x="3419" y="42"/>
                  </a:lnTo>
                  <a:lnTo>
                    <a:pt x="3419" y="32"/>
                  </a:lnTo>
                  <a:lnTo>
                    <a:pt x="3408" y="16"/>
                  </a:lnTo>
                  <a:lnTo>
                    <a:pt x="3397" y="5"/>
                  </a:lnTo>
                  <a:lnTo>
                    <a:pt x="3392" y="0"/>
                  </a:lnTo>
                  <a:lnTo>
                    <a:pt x="3381" y="5"/>
                  </a:lnTo>
                  <a:lnTo>
                    <a:pt x="3371" y="16"/>
                  </a:lnTo>
                  <a:lnTo>
                    <a:pt x="3366" y="27"/>
                  </a:lnTo>
                  <a:lnTo>
                    <a:pt x="3366" y="48"/>
                  </a:lnTo>
                  <a:lnTo>
                    <a:pt x="3360" y="58"/>
                  </a:lnTo>
                  <a:lnTo>
                    <a:pt x="3350" y="69"/>
                  </a:lnTo>
                  <a:lnTo>
                    <a:pt x="3334" y="74"/>
                  </a:lnTo>
                  <a:lnTo>
                    <a:pt x="3313" y="80"/>
                  </a:lnTo>
                  <a:lnTo>
                    <a:pt x="3249" y="90"/>
                  </a:lnTo>
                  <a:lnTo>
                    <a:pt x="3222" y="95"/>
                  </a:lnTo>
                  <a:lnTo>
                    <a:pt x="3207" y="106"/>
                  </a:lnTo>
                  <a:lnTo>
                    <a:pt x="3201" y="122"/>
                  </a:lnTo>
                  <a:lnTo>
                    <a:pt x="3201" y="138"/>
                  </a:lnTo>
                  <a:lnTo>
                    <a:pt x="3217" y="164"/>
                  </a:lnTo>
                  <a:lnTo>
                    <a:pt x="3228" y="175"/>
                  </a:lnTo>
                  <a:lnTo>
                    <a:pt x="3244" y="186"/>
                  </a:lnTo>
                  <a:lnTo>
                    <a:pt x="3254" y="196"/>
                  </a:lnTo>
                  <a:lnTo>
                    <a:pt x="3260" y="212"/>
                  </a:lnTo>
                  <a:lnTo>
                    <a:pt x="3260" y="223"/>
                  </a:lnTo>
                  <a:lnTo>
                    <a:pt x="3254" y="249"/>
                  </a:lnTo>
                  <a:lnTo>
                    <a:pt x="3249" y="254"/>
                  </a:lnTo>
                  <a:lnTo>
                    <a:pt x="3275" y="281"/>
                  </a:lnTo>
                  <a:lnTo>
                    <a:pt x="3302" y="329"/>
                  </a:lnTo>
                  <a:lnTo>
                    <a:pt x="3334" y="392"/>
                  </a:lnTo>
                  <a:lnTo>
                    <a:pt x="3355" y="419"/>
                  </a:lnTo>
                  <a:lnTo>
                    <a:pt x="3366" y="451"/>
                  </a:lnTo>
                  <a:lnTo>
                    <a:pt x="3376" y="477"/>
                  </a:lnTo>
                  <a:lnTo>
                    <a:pt x="3376" y="498"/>
                  </a:lnTo>
                  <a:lnTo>
                    <a:pt x="3376" y="541"/>
                  </a:lnTo>
                  <a:lnTo>
                    <a:pt x="3366" y="572"/>
                  </a:lnTo>
                  <a:lnTo>
                    <a:pt x="3350" y="599"/>
                  </a:lnTo>
                  <a:lnTo>
                    <a:pt x="3334" y="620"/>
                  </a:lnTo>
                  <a:lnTo>
                    <a:pt x="3318" y="631"/>
                  </a:lnTo>
                  <a:lnTo>
                    <a:pt x="3318" y="710"/>
                  </a:lnTo>
                  <a:lnTo>
                    <a:pt x="3344" y="753"/>
                  </a:lnTo>
                  <a:lnTo>
                    <a:pt x="3360" y="790"/>
                  </a:lnTo>
                  <a:lnTo>
                    <a:pt x="3360" y="822"/>
                  </a:lnTo>
                  <a:lnTo>
                    <a:pt x="3355" y="853"/>
                  </a:lnTo>
                  <a:lnTo>
                    <a:pt x="3344" y="875"/>
                  </a:lnTo>
                  <a:lnTo>
                    <a:pt x="3334" y="890"/>
                  </a:lnTo>
                  <a:lnTo>
                    <a:pt x="3323" y="901"/>
                  </a:lnTo>
                  <a:lnTo>
                    <a:pt x="3281" y="986"/>
                  </a:lnTo>
                  <a:lnTo>
                    <a:pt x="3228" y="981"/>
                  </a:lnTo>
                  <a:lnTo>
                    <a:pt x="3175" y="949"/>
                  </a:lnTo>
                  <a:lnTo>
                    <a:pt x="2995" y="949"/>
                  </a:lnTo>
                  <a:lnTo>
                    <a:pt x="2968" y="933"/>
                  </a:lnTo>
                  <a:lnTo>
                    <a:pt x="2936" y="912"/>
                  </a:lnTo>
                  <a:lnTo>
                    <a:pt x="2910" y="890"/>
                  </a:lnTo>
                  <a:lnTo>
                    <a:pt x="2894" y="869"/>
                  </a:lnTo>
                  <a:lnTo>
                    <a:pt x="2889" y="848"/>
                  </a:lnTo>
                  <a:lnTo>
                    <a:pt x="2883" y="827"/>
                  </a:lnTo>
                  <a:lnTo>
                    <a:pt x="2883" y="806"/>
                  </a:lnTo>
                  <a:lnTo>
                    <a:pt x="2883" y="763"/>
                  </a:lnTo>
                  <a:lnTo>
                    <a:pt x="2889" y="747"/>
                  </a:lnTo>
                  <a:lnTo>
                    <a:pt x="2942" y="694"/>
                  </a:lnTo>
                  <a:lnTo>
                    <a:pt x="2926" y="668"/>
                  </a:lnTo>
                  <a:lnTo>
                    <a:pt x="2910" y="657"/>
                  </a:lnTo>
                  <a:lnTo>
                    <a:pt x="2889" y="657"/>
                  </a:lnTo>
                  <a:lnTo>
                    <a:pt x="2873" y="663"/>
                  </a:lnTo>
                  <a:lnTo>
                    <a:pt x="2841" y="678"/>
                  </a:lnTo>
                  <a:lnTo>
                    <a:pt x="2830" y="694"/>
                  </a:lnTo>
                  <a:lnTo>
                    <a:pt x="2804" y="689"/>
                  </a:lnTo>
                  <a:lnTo>
                    <a:pt x="2783" y="694"/>
                  </a:lnTo>
                  <a:lnTo>
                    <a:pt x="2745" y="705"/>
                  </a:lnTo>
                  <a:lnTo>
                    <a:pt x="2719" y="716"/>
                  </a:lnTo>
                  <a:lnTo>
                    <a:pt x="2714" y="726"/>
                  </a:lnTo>
                  <a:lnTo>
                    <a:pt x="2687" y="747"/>
                  </a:lnTo>
                  <a:lnTo>
                    <a:pt x="2666" y="758"/>
                  </a:lnTo>
                  <a:lnTo>
                    <a:pt x="2650" y="758"/>
                  </a:lnTo>
                  <a:lnTo>
                    <a:pt x="2639" y="747"/>
                  </a:lnTo>
                  <a:lnTo>
                    <a:pt x="2634" y="726"/>
                  </a:lnTo>
                  <a:lnTo>
                    <a:pt x="2629" y="694"/>
                  </a:lnTo>
                  <a:lnTo>
                    <a:pt x="2629" y="599"/>
                  </a:lnTo>
                  <a:lnTo>
                    <a:pt x="2624" y="504"/>
                  </a:lnTo>
                  <a:lnTo>
                    <a:pt x="2618" y="472"/>
                  </a:lnTo>
                  <a:lnTo>
                    <a:pt x="2608" y="445"/>
                  </a:lnTo>
                  <a:lnTo>
                    <a:pt x="2597" y="419"/>
                  </a:lnTo>
                  <a:lnTo>
                    <a:pt x="2586" y="392"/>
                  </a:lnTo>
                  <a:lnTo>
                    <a:pt x="2549" y="339"/>
                  </a:lnTo>
                  <a:lnTo>
                    <a:pt x="2528" y="313"/>
                  </a:lnTo>
                  <a:lnTo>
                    <a:pt x="2523" y="281"/>
                  </a:lnTo>
                  <a:lnTo>
                    <a:pt x="2523" y="254"/>
                  </a:lnTo>
                  <a:lnTo>
                    <a:pt x="2523" y="228"/>
                  </a:lnTo>
                  <a:lnTo>
                    <a:pt x="2539" y="180"/>
                  </a:lnTo>
                  <a:lnTo>
                    <a:pt x="2549" y="154"/>
                  </a:lnTo>
                  <a:lnTo>
                    <a:pt x="2549" y="148"/>
                  </a:lnTo>
                  <a:lnTo>
                    <a:pt x="2528" y="159"/>
                  </a:lnTo>
                  <a:lnTo>
                    <a:pt x="2512" y="175"/>
                  </a:lnTo>
                  <a:lnTo>
                    <a:pt x="2496" y="196"/>
                  </a:lnTo>
                  <a:lnTo>
                    <a:pt x="2486" y="223"/>
                  </a:lnTo>
                  <a:lnTo>
                    <a:pt x="2470" y="270"/>
                  </a:lnTo>
                  <a:lnTo>
                    <a:pt x="2465" y="292"/>
                  </a:lnTo>
                  <a:lnTo>
                    <a:pt x="2359" y="302"/>
                  </a:lnTo>
                  <a:lnTo>
                    <a:pt x="2348" y="302"/>
                  </a:lnTo>
                  <a:lnTo>
                    <a:pt x="2327" y="318"/>
                  </a:lnTo>
                  <a:lnTo>
                    <a:pt x="2311" y="329"/>
                  </a:lnTo>
                  <a:lnTo>
                    <a:pt x="2300" y="339"/>
                  </a:lnTo>
                  <a:lnTo>
                    <a:pt x="2295" y="355"/>
                  </a:lnTo>
                  <a:lnTo>
                    <a:pt x="2295" y="376"/>
                  </a:lnTo>
                  <a:lnTo>
                    <a:pt x="2295" y="398"/>
                  </a:lnTo>
                  <a:lnTo>
                    <a:pt x="2295" y="408"/>
                  </a:lnTo>
                  <a:lnTo>
                    <a:pt x="2290" y="413"/>
                  </a:lnTo>
                  <a:lnTo>
                    <a:pt x="2284" y="413"/>
                  </a:lnTo>
                  <a:lnTo>
                    <a:pt x="2268" y="413"/>
                  </a:lnTo>
                  <a:lnTo>
                    <a:pt x="2263" y="408"/>
                  </a:lnTo>
                  <a:lnTo>
                    <a:pt x="2247" y="398"/>
                  </a:lnTo>
                  <a:lnTo>
                    <a:pt x="2237" y="387"/>
                  </a:lnTo>
                  <a:lnTo>
                    <a:pt x="2231" y="382"/>
                  </a:lnTo>
                  <a:lnTo>
                    <a:pt x="2226" y="371"/>
                  </a:lnTo>
                  <a:lnTo>
                    <a:pt x="2226" y="355"/>
                  </a:lnTo>
                  <a:lnTo>
                    <a:pt x="2226" y="350"/>
                  </a:lnTo>
                  <a:lnTo>
                    <a:pt x="2231" y="318"/>
                  </a:lnTo>
                  <a:lnTo>
                    <a:pt x="2205" y="297"/>
                  </a:lnTo>
                  <a:lnTo>
                    <a:pt x="2152" y="260"/>
                  </a:lnTo>
                  <a:lnTo>
                    <a:pt x="2141" y="254"/>
                  </a:lnTo>
                  <a:lnTo>
                    <a:pt x="2131" y="254"/>
                  </a:lnTo>
                  <a:lnTo>
                    <a:pt x="2115" y="260"/>
                  </a:lnTo>
                  <a:lnTo>
                    <a:pt x="2104" y="270"/>
                  </a:lnTo>
                  <a:lnTo>
                    <a:pt x="2088" y="292"/>
                  </a:lnTo>
                  <a:lnTo>
                    <a:pt x="2083" y="302"/>
                  </a:lnTo>
                  <a:lnTo>
                    <a:pt x="2072" y="323"/>
                  </a:lnTo>
                  <a:lnTo>
                    <a:pt x="2062" y="334"/>
                  </a:lnTo>
                  <a:lnTo>
                    <a:pt x="2051" y="334"/>
                  </a:lnTo>
                  <a:lnTo>
                    <a:pt x="2041" y="329"/>
                  </a:lnTo>
                  <a:lnTo>
                    <a:pt x="2025" y="307"/>
                  </a:lnTo>
                  <a:lnTo>
                    <a:pt x="2014" y="270"/>
                  </a:lnTo>
                  <a:lnTo>
                    <a:pt x="2003" y="260"/>
                  </a:lnTo>
                  <a:lnTo>
                    <a:pt x="1998" y="254"/>
                  </a:lnTo>
                  <a:lnTo>
                    <a:pt x="1993" y="249"/>
                  </a:lnTo>
                  <a:lnTo>
                    <a:pt x="1988" y="254"/>
                  </a:lnTo>
                  <a:lnTo>
                    <a:pt x="1977" y="276"/>
                  </a:lnTo>
                  <a:lnTo>
                    <a:pt x="1972" y="302"/>
                  </a:lnTo>
                  <a:lnTo>
                    <a:pt x="1961" y="323"/>
                  </a:lnTo>
                  <a:lnTo>
                    <a:pt x="1956" y="329"/>
                  </a:lnTo>
                  <a:lnTo>
                    <a:pt x="1950" y="334"/>
                  </a:lnTo>
                  <a:lnTo>
                    <a:pt x="1950" y="329"/>
                  </a:lnTo>
                  <a:lnTo>
                    <a:pt x="1924" y="292"/>
                  </a:lnTo>
                  <a:lnTo>
                    <a:pt x="1897" y="297"/>
                  </a:lnTo>
                  <a:lnTo>
                    <a:pt x="1871" y="292"/>
                  </a:lnTo>
                  <a:lnTo>
                    <a:pt x="1850" y="281"/>
                  </a:lnTo>
                  <a:lnTo>
                    <a:pt x="1829" y="265"/>
                  </a:lnTo>
                  <a:lnTo>
                    <a:pt x="1807" y="260"/>
                  </a:lnTo>
                  <a:lnTo>
                    <a:pt x="1776" y="254"/>
                  </a:lnTo>
                  <a:lnTo>
                    <a:pt x="1728" y="254"/>
                  </a:lnTo>
                  <a:lnTo>
                    <a:pt x="1670" y="260"/>
                  </a:lnTo>
                  <a:lnTo>
                    <a:pt x="1622" y="276"/>
                  </a:lnTo>
                  <a:lnTo>
                    <a:pt x="1585" y="297"/>
                  </a:lnTo>
                  <a:lnTo>
                    <a:pt x="1548" y="339"/>
                  </a:lnTo>
                  <a:lnTo>
                    <a:pt x="1521" y="371"/>
                  </a:lnTo>
                  <a:lnTo>
                    <a:pt x="1511" y="403"/>
                  </a:lnTo>
                  <a:lnTo>
                    <a:pt x="1505" y="424"/>
                  </a:lnTo>
                  <a:lnTo>
                    <a:pt x="1511" y="435"/>
                  </a:lnTo>
                  <a:lnTo>
                    <a:pt x="1521" y="451"/>
                  </a:lnTo>
                  <a:lnTo>
                    <a:pt x="1548" y="466"/>
                  </a:lnTo>
                  <a:lnTo>
                    <a:pt x="1569" y="477"/>
                  </a:lnTo>
                  <a:lnTo>
                    <a:pt x="1574" y="488"/>
                  </a:lnTo>
                  <a:lnTo>
                    <a:pt x="1574" y="493"/>
                  </a:lnTo>
                  <a:lnTo>
                    <a:pt x="1569" y="498"/>
                  </a:lnTo>
                  <a:lnTo>
                    <a:pt x="1537" y="509"/>
                  </a:lnTo>
                  <a:lnTo>
                    <a:pt x="1511" y="519"/>
                  </a:lnTo>
                  <a:lnTo>
                    <a:pt x="1463" y="530"/>
                  </a:lnTo>
                  <a:lnTo>
                    <a:pt x="1436" y="530"/>
                  </a:lnTo>
                  <a:lnTo>
                    <a:pt x="1426" y="530"/>
                  </a:lnTo>
                  <a:lnTo>
                    <a:pt x="1426" y="514"/>
                  </a:lnTo>
                  <a:lnTo>
                    <a:pt x="1420" y="504"/>
                  </a:lnTo>
                  <a:lnTo>
                    <a:pt x="1405" y="488"/>
                  </a:lnTo>
                  <a:lnTo>
                    <a:pt x="1389" y="477"/>
                  </a:lnTo>
                  <a:lnTo>
                    <a:pt x="1362" y="472"/>
                  </a:lnTo>
                  <a:lnTo>
                    <a:pt x="1314" y="472"/>
                  </a:lnTo>
                  <a:lnTo>
                    <a:pt x="1293" y="472"/>
                  </a:lnTo>
                  <a:lnTo>
                    <a:pt x="1293" y="461"/>
                  </a:lnTo>
                  <a:lnTo>
                    <a:pt x="1277" y="451"/>
                  </a:lnTo>
                  <a:lnTo>
                    <a:pt x="1251" y="445"/>
                  </a:lnTo>
                  <a:lnTo>
                    <a:pt x="1219" y="445"/>
                  </a:lnTo>
                  <a:lnTo>
                    <a:pt x="1187" y="440"/>
                  </a:lnTo>
                  <a:lnTo>
                    <a:pt x="1161" y="429"/>
                  </a:lnTo>
                  <a:lnTo>
                    <a:pt x="1140" y="413"/>
                  </a:lnTo>
                  <a:lnTo>
                    <a:pt x="1118" y="403"/>
                  </a:lnTo>
                  <a:lnTo>
                    <a:pt x="1097" y="403"/>
                  </a:lnTo>
                  <a:lnTo>
                    <a:pt x="1081" y="413"/>
                  </a:lnTo>
                  <a:lnTo>
                    <a:pt x="1060" y="435"/>
                  </a:lnTo>
                  <a:lnTo>
                    <a:pt x="1049" y="445"/>
                  </a:lnTo>
                  <a:lnTo>
                    <a:pt x="1039" y="477"/>
                  </a:lnTo>
                  <a:lnTo>
                    <a:pt x="1034" y="498"/>
                  </a:lnTo>
                  <a:lnTo>
                    <a:pt x="954" y="551"/>
                  </a:lnTo>
                  <a:lnTo>
                    <a:pt x="928" y="572"/>
                  </a:lnTo>
                  <a:lnTo>
                    <a:pt x="917" y="588"/>
                  </a:lnTo>
                  <a:lnTo>
                    <a:pt x="906" y="604"/>
                  </a:lnTo>
                  <a:lnTo>
                    <a:pt x="901" y="625"/>
                  </a:lnTo>
                  <a:lnTo>
                    <a:pt x="896" y="647"/>
                  </a:lnTo>
                  <a:lnTo>
                    <a:pt x="906" y="668"/>
                  </a:lnTo>
                  <a:lnTo>
                    <a:pt x="922" y="689"/>
                  </a:lnTo>
                  <a:lnTo>
                    <a:pt x="933" y="694"/>
                  </a:lnTo>
                  <a:lnTo>
                    <a:pt x="943" y="700"/>
                  </a:lnTo>
                  <a:lnTo>
                    <a:pt x="965" y="700"/>
                  </a:lnTo>
                  <a:lnTo>
                    <a:pt x="991" y="689"/>
                  </a:lnTo>
                  <a:lnTo>
                    <a:pt x="1018" y="673"/>
                  </a:lnTo>
                  <a:lnTo>
                    <a:pt x="1055" y="636"/>
                  </a:lnTo>
                  <a:lnTo>
                    <a:pt x="1071" y="620"/>
                  </a:lnTo>
                  <a:lnTo>
                    <a:pt x="1087" y="615"/>
                  </a:lnTo>
                  <a:lnTo>
                    <a:pt x="1102" y="620"/>
                  </a:lnTo>
                  <a:lnTo>
                    <a:pt x="1108" y="631"/>
                  </a:lnTo>
                  <a:lnTo>
                    <a:pt x="1113" y="641"/>
                  </a:lnTo>
                  <a:lnTo>
                    <a:pt x="1113" y="673"/>
                  </a:lnTo>
                  <a:lnTo>
                    <a:pt x="1108" y="684"/>
                  </a:lnTo>
                  <a:lnTo>
                    <a:pt x="1118" y="700"/>
                  </a:lnTo>
                  <a:lnTo>
                    <a:pt x="1134" y="716"/>
                  </a:lnTo>
                  <a:lnTo>
                    <a:pt x="1140" y="731"/>
                  </a:lnTo>
                  <a:lnTo>
                    <a:pt x="1140" y="737"/>
                  </a:lnTo>
                  <a:lnTo>
                    <a:pt x="1129" y="742"/>
                  </a:lnTo>
                  <a:lnTo>
                    <a:pt x="1113" y="742"/>
                  </a:lnTo>
                  <a:lnTo>
                    <a:pt x="1102" y="737"/>
                  </a:lnTo>
                  <a:lnTo>
                    <a:pt x="1071" y="731"/>
                  </a:lnTo>
                  <a:lnTo>
                    <a:pt x="1039" y="726"/>
                  </a:lnTo>
                  <a:lnTo>
                    <a:pt x="1012" y="731"/>
                  </a:lnTo>
                  <a:lnTo>
                    <a:pt x="996" y="742"/>
                  </a:lnTo>
                  <a:lnTo>
                    <a:pt x="970" y="763"/>
                  </a:lnTo>
                  <a:lnTo>
                    <a:pt x="959" y="774"/>
                  </a:lnTo>
                  <a:lnTo>
                    <a:pt x="943" y="806"/>
                  </a:lnTo>
                  <a:lnTo>
                    <a:pt x="917" y="832"/>
                  </a:lnTo>
                  <a:lnTo>
                    <a:pt x="890" y="853"/>
                  </a:lnTo>
                  <a:lnTo>
                    <a:pt x="859" y="875"/>
                  </a:lnTo>
                  <a:lnTo>
                    <a:pt x="811" y="896"/>
                  </a:lnTo>
                  <a:lnTo>
                    <a:pt x="784" y="901"/>
                  </a:lnTo>
                  <a:lnTo>
                    <a:pt x="710" y="912"/>
                  </a:lnTo>
                  <a:lnTo>
                    <a:pt x="678" y="928"/>
                  </a:lnTo>
                  <a:lnTo>
                    <a:pt x="647" y="949"/>
                  </a:lnTo>
                  <a:lnTo>
                    <a:pt x="615" y="970"/>
                  </a:lnTo>
                  <a:lnTo>
                    <a:pt x="588" y="996"/>
                  </a:lnTo>
                  <a:lnTo>
                    <a:pt x="546" y="1044"/>
                  </a:lnTo>
                  <a:lnTo>
                    <a:pt x="530" y="1065"/>
                  </a:lnTo>
                  <a:lnTo>
                    <a:pt x="525" y="1102"/>
                  </a:lnTo>
                  <a:lnTo>
                    <a:pt x="488" y="1108"/>
                  </a:lnTo>
                  <a:lnTo>
                    <a:pt x="451" y="1118"/>
                  </a:lnTo>
                  <a:lnTo>
                    <a:pt x="413" y="1140"/>
                  </a:lnTo>
                  <a:lnTo>
                    <a:pt x="376" y="1161"/>
                  </a:lnTo>
                  <a:lnTo>
                    <a:pt x="318" y="1203"/>
                  </a:lnTo>
                  <a:lnTo>
                    <a:pt x="297" y="1224"/>
                  </a:lnTo>
                  <a:lnTo>
                    <a:pt x="207" y="1293"/>
                  </a:lnTo>
                  <a:lnTo>
                    <a:pt x="159" y="1293"/>
                  </a:lnTo>
                  <a:lnTo>
                    <a:pt x="138" y="1293"/>
                  </a:lnTo>
                  <a:lnTo>
                    <a:pt x="122" y="1299"/>
                  </a:lnTo>
                  <a:lnTo>
                    <a:pt x="101" y="1314"/>
                  </a:lnTo>
                  <a:lnTo>
                    <a:pt x="85" y="1336"/>
                  </a:lnTo>
                  <a:lnTo>
                    <a:pt x="80" y="1357"/>
                  </a:lnTo>
                  <a:lnTo>
                    <a:pt x="80" y="1378"/>
                  </a:lnTo>
                  <a:lnTo>
                    <a:pt x="80" y="1399"/>
                  </a:lnTo>
                  <a:lnTo>
                    <a:pt x="53" y="1420"/>
                  </a:lnTo>
                  <a:lnTo>
                    <a:pt x="37" y="1447"/>
                  </a:lnTo>
                  <a:lnTo>
                    <a:pt x="32" y="1473"/>
                  </a:lnTo>
                  <a:lnTo>
                    <a:pt x="32" y="1500"/>
                  </a:lnTo>
                  <a:lnTo>
                    <a:pt x="32" y="1526"/>
                  </a:lnTo>
                  <a:lnTo>
                    <a:pt x="37" y="1542"/>
                  </a:lnTo>
                  <a:lnTo>
                    <a:pt x="42" y="1558"/>
                  </a:lnTo>
                  <a:lnTo>
                    <a:pt x="69" y="1574"/>
                  </a:lnTo>
                  <a:lnTo>
                    <a:pt x="80" y="1585"/>
                  </a:lnTo>
                  <a:lnTo>
                    <a:pt x="90" y="1601"/>
                  </a:lnTo>
                  <a:lnTo>
                    <a:pt x="90" y="1617"/>
                  </a:lnTo>
                  <a:lnTo>
                    <a:pt x="90" y="1638"/>
                  </a:lnTo>
                  <a:lnTo>
                    <a:pt x="85" y="1643"/>
                  </a:lnTo>
                  <a:lnTo>
                    <a:pt x="48" y="1691"/>
                  </a:lnTo>
                  <a:lnTo>
                    <a:pt x="27" y="1728"/>
                  </a:lnTo>
                  <a:lnTo>
                    <a:pt x="11" y="1765"/>
                  </a:lnTo>
                  <a:lnTo>
                    <a:pt x="5" y="1797"/>
                  </a:lnTo>
                  <a:lnTo>
                    <a:pt x="0" y="1818"/>
                  </a:lnTo>
                  <a:lnTo>
                    <a:pt x="5" y="1839"/>
                  </a:lnTo>
                  <a:lnTo>
                    <a:pt x="5" y="1855"/>
                  </a:lnTo>
                  <a:lnTo>
                    <a:pt x="42" y="1929"/>
                  </a:lnTo>
                  <a:lnTo>
                    <a:pt x="58" y="1993"/>
                  </a:lnTo>
                  <a:lnTo>
                    <a:pt x="64" y="2046"/>
                  </a:lnTo>
                  <a:lnTo>
                    <a:pt x="58" y="2088"/>
                  </a:lnTo>
                  <a:lnTo>
                    <a:pt x="48" y="2120"/>
                  </a:lnTo>
                  <a:lnTo>
                    <a:pt x="37" y="2141"/>
                  </a:lnTo>
                  <a:lnTo>
                    <a:pt x="21" y="2157"/>
                  </a:lnTo>
                  <a:lnTo>
                    <a:pt x="27" y="2210"/>
                  </a:lnTo>
                  <a:lnTo>
                    <a:pt x="74" y="2263"/>
                  </a:lnTo>
                  <a:lnTo>
                    <a:pt x="106" y="2316"/>
                  </a:lnTo>
                  <a:lnTo>
                    <a:pt x="133" y="2364"/>
                  </a:lnTo>
                  <a:lnTo>
                    <a:pt x="143" y="2406"/>
                  </a:lnTo>
                  <a:lnTo>
                    <a:pt x="148" y="2449"/>
                  </a:lnTo>
                  <a:lnTo>
                    <a:pt x="148" y="2486"/>
                  </a:lnTo>
                  <a:lnTo>
                    <a:pt x="138" y="2518"/>
                  </a:lnTo>
                  <a:lnTo>
                    <a:pt x="122" y="2555"/>
                  </a:lnTo>
                  <a:lnTo>
                    <a:pt x="111" y="2587"/>
                  </a:lnTo>
                  <a:lnTo>
                    <a:pt x="111" y="2618"/>
                  </a:lnTo>
                  <a:lnTo>
                    <a:pt x="111" y="2655"/>
                  </a:lnTo>
                  <a:lnTo>
                    <a:pt x="122" y="2693"/>
                  </a:lnTo>
                  <a:lnTo>
                    <a:pt x="143" y="2719"/>
                  </a:lnTo>
                  <a:lnTo>
                    <a:pt x="164" y="2746"/>
                  </a:lnTo>
                  <a:lnTo>
                    <a:pt x="191" y="2756"/>
                  </a:lnTo>
                  <a:lnTo>
                    <a:pt x="217" y="2761"/>
                  </a:lnTo>
                  <a:lnTo>
                    <a:pt x="249" y="2761"/>
                  </a:lnTo>
                  <a:lnTo>
                    <a:pt x="276" y="2767"/>
                  </a:lnTo>
                  <a:lnTo>
                    <a:pt x="318" y="2777"/>
                  </a:lnTo>
                  <a:lnTo>
                    <a:pt x="350" y="2788"/>
                  </a:lnTo>
                  <a:lnTo>
                    <a:pt x="360" y="2799"/>
                  </a:lnTo>
                  <a:lnTo>
                    <a:pt x="498" y="2878"/>
                  </a:lnTo>
                  <a:lnTo>
                    <a:pt x="557" y="2889"/>
                  </a:lnTo>
                  <a:lnTo>
                    <a:pt x="610" y="2947"/>
                  </a:lnTo>
                  <a:lnTo>
                    <a:pt x="620" y="2931"/>
                  </a:lnTo>
                  <a:lnTo>
                    <a:pt x="657" y="2894"/>
                  </a:lnTo>
                  <a:lnTo>
                    <a:pt x="684" y="2878"/>
                  </a:lnTo>
                  <a:lnTo>
                    <a:pt x="716" y="2862"/>
                  </a:lnTo>
                  <a:lnTo>
                    <a:pt x="753" y="2846"/>
                  </a:lnTo>
                  <a:lnTo>
                    <a:pt x="800" y="2841"/>
                  </a:lnTo>
                  <a:lnTo>
                    <a:pt x="822" y="2841"/>
                  </a:lnTo>
                  <a:lnTo>
                    <a:pt x="837" y="2836"/>
                  </a:lnTo>
                  <a:lnTo>
                    <a:pt x="875" y="2814"/>
                  </a:lnTo>
                  <a:lnTo>
                    <a:pt x="901" y="2793"/>
                  </a:lnTo>
                  <a:lnTo>
                    <a:pt x="922" y="2761"/>
                  </a:lnTo>
                  <a:lnTo>
                    <a:pt x="933" y="2735"/>
                  </a:lnTo>
                  <a:lnTo>
                    <a:pt x="943" y="2714"/>
                  </a:lnTo>
                  <a:lnTo>
                    <a:pt x="954" y="2687"/>
                  </a:lnTo>
                  <a:lnTo>
                    <a:pt x="1018" y="2677"/>
                  </a:lnTo>
                  <a:lnTo>
                    <a:pt x="1076" y="2666"/>
                  </a:lnTo>
                  <a:lnTo>
                    <a:pt x="1150" y="2655"/>
                  </a:lnTo>
                  <a:lnTo>
                    <a:pt x="1166" y="2629"/>
                  </a:lnTo>
                  <a:lnTo>
                    <a:pt x="1193" y="2608"/>
                  </a:lnTo>
                  <a:lnTo>
                    <a:pt x="1224" y="2587"/>
                  </a:lnTo>
                  <a:lnTo>
                    <a:pt x="1240" y="2576"/>
                  </a:lnTo>
                  <a:lnTo>
                    <a:pt x="1256" y="2571"/>
                  </a:lnTo>
                  <a:lnTo>
                    <a:pt x="1272" y="2571"/>
                  </a:lnTo>
                  <a:lnTo>
                    <a:pt x="1293" y="2576"/>
                  </a:lnTo>
                  <a:lnTo>
                    <a:pt x="1309" y="2581"/>
                  </a:lnTo>
                  <a:lnTo>
                    <a:pt x="1330" y="2597"/>
                  </a:lnTo>
                  <a:lnTo>
                    <a:pt x="1346" y="2624"/>
                  </a:lnTo>
                  <a:lnTo>
                    <a:pt x="1367" y="2650"/>
                  </a:lnTo>
                  <a:lnTo>
                    <a:pt x="1367" y="2655"/>
                  </a:lnTo>
                  <a:lnTo>
                    <a:pt x="1373" y="2655"/>
                  </a:lnTo>
                  <a:lnTo>
                    <a:pt x="1383" y="2661"/>
                  </a:lnTo>
                  <a:lnTo>
                    <a:pt x="1415" y="2666"/>
                  </a:lnTo>
                  <a:lnTo>
                    <a:pt x="1452" y="2671"/>
                  </a:lnTo>
                  <a:lnTo>
                    <a:pt x="1468" y="2677"/>
                  </a:lnTo>
                  <a:lnTo>
                    <a:pt x="1484" y="2687"/>
                  </a:lnTo>
                  <a:lnTo>
                    <a:pt x="1495" y="2703"/>
                  </a:lnTo>
                  <a:lnTo>
                    <a:pt x="1505" y="2730"/>
                  </a:lnTo>
                  <a:lnTo>
                    <a:pt x="1511" y="2761"/>
                  </a:lnTo>
                  <a:lnTo>
                    <a:pt x="1511" y="2809"/>
                  </a:lnTo>
                  <a:lnTo>
                    <a:pt x="1516" y="2830"/>
                  </a:lnTo>
                  <a:lnTo>
                    <a:pt x="1526" y="2852"/>
                  </a:lnTo>
                  <a:lnTo>
                    <a:pt x="1548" y="2873"/>
                  </a:lnTo>
                  <a:lnTo>
                    <a:pt x="1579" y="2889"/>
                  </a:lnTo>
                  <a:lnTo>
                    <a:pt x="1601" y="2894"/>
                  </a:lnTo>
                  <a:lnTo>
                    <a:pt x="1622" y="2899"/>
                  </a:lnTo>
                  <a:lnTo>
                    <a:pt x="1654" y="2899"/>
                  </a:lnTo>
                  <a:lnTo>
                    <a:pt x="1685" y="2899"/>
                  </a:lnTo>
                  <a:lnTo>
                    <a:pt x="1723" y="2894"/>
                  </a:lnTo>
                  <a:lnTo>
                    <a:pt x="1765" y="2883"/>
                  </a:lnTo>
                  <a:lnTo>
                    <a:pt x="1797" y="2846"/>
                  </a:lnTo>
                  <a:lnTo>
                    <a:pt x="1823" y="2804"/>
                  </a:lnTo>
                  <a:lnTo>
                    <a:pt x="1834" y="2783"/>
                  </a:lnTo>
                  <a:lnTo>
                    <a:pt x="1839" y="2756"/>
                  </a:lnTo>
                  <a:lnTo>
                    <a:pt x="1844" y="2735"/>
                  </a:lnTo>
                  <a:lnTo>
                    <a:pt x="1860" y="2724"/>
                  </a:lnTo>
                  <a:lnTo>
                    <a:pt x="1876" y="2719"/>
                  </a:lnTo>
                  <a:lnTo>
                    <a:pt x="1892" y="2719"/>
                  </a:lnTo>
                  <a:lnTo>
                    <a:pt x="1908" y="2724"/>
                  </a:lnTo>
                  <a:lnTo>
                    <a:pt x="1924" y="2740"/>
                  </a:lnTo>
                  <a:lnTo>
                    <a:pt x="1940" y="2756"/>
                  </a:lnTo>
                  <a:lnTo>
                    <a:pt x="1950" y="2783"/>
                  </a:lnTo>
                  <a:lnTo>
                    <a:pt x="1982" y="2867"/>
                  </a:lnTo>
                  <a:lnTo>
                    <a:pt x="1988" y="2905"/>
                  </a:lnTo>
                  <a:close/>
                </a:path>
              </a:pathLst>
            </a:cu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cs typeface="+mn-ea"/>
                <a:sym typeface="+mn-lt"/>
              </a:endParaRPr>
            </a:p>
          </p:txBody>
        </p:sp>
        <p:sp>
          <p:nvSpPr>
            <p:cNvPr id="23569" name="Freeform 18"/>
            <p:cNvSpPr/>
            <p:nvPr/>
          </p:nvSpPr>
          <p:spPr bwMode="auto">
            <a:xfrm>
              <a:off x="5297874" y="5940970"/>
              <a:ext cx="59598" cy="59598"/>
            </a:xfrm>
            <a:custGeom>
              <a:avLst/>
              <a:gdLst>
                <a:gd name="T0" fmla="*/ 37 w 37"/>
                <a:gd name="T1" fmla="*/ 16 h 37"/>
                <a:gd name="T2" fmla="*/ 37 w 37"/>
                <a:gd name="T3" fmla="*/ 16 h 37"/>
                <a:gd name="T4" fmla="*/ 32 w 37"/>
                <a:gd name="T5" fmla="*/ 32 h 37"/>
                <a:gd name="T6" fmla="*/ 21 w 37"/>
                <a:gd name="T7" fmla="*/ 37 h 37"/>
                <a:gd name="T8" fmla="*/ 21 w 37"/>
                <a:gd name="T9" fmla="*/ 37 h 37"/>
                <a:gd name="T10" fmla="*/ 5 w 37"/>
                <a:gd name="T11" fmla="*/ 32 h 37"/>
                <a:gd name="T12" fmla="*/ 0 w 37"/>
                <a:gd name="T13" fmla="*/ 16 h 37"/>
                <a:gd name="T14" fmla="*/ 0 w 37"/>
                <a:gd name="T15" fmla="*/ 16 h 37"/>
                <a:gd name="T16" fmla="*/ 5 w 37"/>
                <a:gd name="T17" fmla="*/ 5 h 37"/>
                <a:gd name="T18" fmla="*/ 21 w 37"/>
                <a:gd name="T19" fmla="*/ 0 h 37"/>
                <a:gd name="T20" fmla="*/ 21 w 37"/>
                <a:gd name="T21" fmla="*/ 0 h 37"/>
                <a:gd name="T22" fmla="*/ 32 w 37"/>
                <a:gd name="T23" fmla="*/ 5 h 37"/>
                <a:gd name="T24" fmla="*/ 37 w 37"/>
                <a:gd name="T25" fmla="*/ 16 h 37"/>
                <a:gd name="T26" fmla="*/ 37 w 37"/>
                <a:gd name="T27" fmla="*/ 16 h 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7" h="37">
                  <a:moveTo>
                    <a:pt x="37" y="16"/>
                  </a:moveTo>
                  <a:lnTo>
                    <a:pt x="37" y="16"/>
                  </a:lnTo>
                  <a:lnTo>
                    <a:pt x="32" y="32"/>
                  </a:lnTo>
                  <a:lnTo>
                    <a:pt x="21" y="37"/>
                  </a:lnTo>
                  <a:lnTo>
                    <a:pt x="5" y="32"/>
                  </a:lnTo>
                  <a:lnTo>
                    <a:pt x="0" y="16"/>
                  </a:lnTo>
                  <a:lnTo>
                    <a:pt x="5" y="5"/>
                  </a:lnTo>
                  <a:lnTo>
                    <a:pt x="21" y="0"/>
                  </a:lnTo>
                  <a:lnTo>
                    <a:pt x="32" y="5"/>
                  </a:lnTo>
                  <a:lnTo>
                    <a:pt x="37" y="16"/>
                  </a:lnTo>
                  <a:close/>
                </a:path>
              </a:pathLst>
            </a:custGeom>
            <a:solidFill>
              <a:srgbClr val="E60012"/>
            </a:solidFill>
            <a:ln w="9525">
              <a:noFill/>
              <a:round/>
            </a:ln>
          </p:spPr>
          <p:txBody>
            <a:bodyPr/>
            <a:lstStyle/>
            <a:p>
              <a:endParaRPr lang="zh-CN" altLang="en-US" dirty="0">
                <a:solidFill>
                  <a:prstClr val="black"/>
                </a:solidFill>
                <a:cs typeface="+mn-ea"/>
                <a:sym typeface="+mn-lt"/>
              </a:endParaRPr>
            </a:p>
          </p:txBody>
        </p:sp>
        <p:sp>
          <p:nvSpPr>
            <p:cNvPr id="23570" name="Freeform 19"/>
            <p:cNvSpPr/>
            <p:nvPr/>
          </p:nvSpPr>
          <p:spPr bwMode="auto">
            <a:xfrm>
              <a:off x="5264049" y="5907145"/>
              <a:ext cx="127249" cy="127249"/>
            </a:xfrm>
            <a:custGeom>
              <a:avLst/>
              <a:gdLst>
                <a:gd name="T0" fmla="*/ 79 w 79"/>
                <a:gd name="T1" fmla="*/ 37 h 79"/>
                <a:gd name="T2" fmla="*/ 79 w 79"/>
                <a:gd name="T3" fmla="*/ 37 h 79"/>
                <a:gd name="T4" fmla="*/ 74 w 79"/>
                <a:gd name="T5" fmla="*/ 53 h 79"/>
                <a:gd name="T6" fmla="*/ 69 w 79"/>
                <a:gd name="T7" fmla="*/ 69 h 79"/>
                <a:gd name="T8" fmla="*/ 53 w 79"/>
                <a:gd name="T9" fmla="*/ 74 h 79"/>
                <a:gd name="T10" fmla="*/ 42 w 79"/>
                <a:gd name="T11" fmla="*/ 79 h 79"/>
                <a:gd name="T12" fmla="*/ 42 w 79"/>
                <a:gd name="T13" fmla="*/ 79 h 79"/>
                <a:gd name="T14" fmla="*/ 26 w 79"/>
                <a:gd name="T15" fmla="*/ 74 h 79"/>
                <a:gd name="T16" fmla="*/ 10 w 79"/>
                <a:gd name="T17" fmla="*/ 69 h 79"/>
                <a:gd name="T18" fmla="*/ 5 w 79"/>
                <a:gd name="T19" fmla="*/ 53 h 79"/>
                <a:gd name="T20" fmla="*/ 0 w 79"/>
                <a:gd name="T21" fmla="*/ 37 h 79"/>
                <a:gd name="T22" fmla="*/ 0 w 79"/>
                <a:gd name="T23" fmla="*/ 37 h 79"/>
                <a:gd name="T24" fmla="*/ 5 w 79"/>
                <a:gd name="T25" fmla="*/ 21 h 79"/>
                <a:gd name="T26" fmla="*/ 10 w 79"/>
                <a:gd name="T27" fmla="*/ 10 h 79"/>
                <a:gd name="T28" fmla="*/ 26 w 79"/>
                <a:gd name="T29" fmla="*/ 0 h 79"/>
                <a:gd name="T30" fmla="*/ 42 w 79"/>
                <a:gd name="T31" fmla="*/ 0 h 79"/>
                <a:gd name="T32" fmla="*/ 42 w 79"/>
                <a:gd name="T33" fmla="*/ 0 h 79"/>
                <a:gd name="T34" fmla="*/ 53 w 79"/>
                <a:gd name="T35" fmla="*/ 0 h 79"/>
                <a:gd name="T36" fmla="*/ 69 w 79"/>
                <a:gd name="T37" fmla="*/ 10 h 79"/>
                <a:gd name="T38" fmla="*/ 74 w 79"/>
                <a:gd name="T39" fmla="*/ 21 h 79"/>
                <a:gd name="T40" fmla="*/ 79 w 79"/>
                <a:gd name="T41" fmla="*/ 37 h 79"/>
                <a:gd name="T42" fmla="*/ 79 w 79"/>
                <a:gd name="T43" fmla="*/ 37 h 7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9" h="79">
                  <a:moveTo>
                    <a:pt x="79" y="37"/>
                  </a:moveTo>
                  <a:lnTo>
                    <a:pt x="79" y="37"/>
                  </a:lnTo>
                  <a:lnTo>
                    <a:pt x="74" y="53"/>
                  </a:lnTo>
                  <a:lnTo>
                    <a:pt x="69" y="69"/>
                  </a:lnTo>
                  <a:lnTo>
                    <a:pt x="53" y="74"/>
                  </a:lnTo>
                  <a:lnTo>
                    <a:pt x="42" y="79"/>
                  </a:lnTo>
                  <a:lnTo>
                    <a:pt x="26" y="74"/>
                  </a:lnTo>
                  <a:lnTo>
                    <a:pt x="10" y="69"/>
                  </a:lnTo>
                  <a:lnTo>
                    <a:pt x="5" y="53"/>
                  </a:lnTo>
                  <a:lnTo>
                    <a:pt x="0" y="37"/>
                  </a:lnTo>
                  <a:lnTo>
                    <a:pt x="5" y="21"/>
                  </a:lnTo>
                  <a:lnTo>
                    <a:pt x="10" y="10"/>
                  </a:lnTo>
                  <a:lnTo>
                    <a:pt x="26" y="0"/>
                  </a:lnTo>
                  <a:lnTo>
                    <a:pt x="42" y="0"/>
                  </a:lnTo>
                  <a:lnTo>
                    <a:pt x="53" y="0"/>
                  </a:lnTo>
                  <a:lnTo>
                    <a:pt x="69" y="10"/>
                  </a:lnTo>
                  <a:lnTo>
                    <a:pt x="74" y="21"/>
                  </a:lnTo>
                  <a:lnTo>
                    <a:pt x="79" y="37"/>
                  </a:lnTo>
                  <a:close/>
                </a:path>
              </a:pathLst>
            </a:custGeom>
            <a:noFill/>
            <a:ln w="17463">
              <a:noFill/>
              <a:prstDash val="solid"/>
              <a:round/>
            </a:ln>
            <a:extLst>
              <a:ext uri="{909E8E84-426E-40DD-AFC4-6F175D3DCCD1}">
                <a14:hiddenFill xmlns:a14="http://schemas.microsoft.com/office/drawing/2010/main">
                  <a:solidFill>
                    <a:srgbClr val="FFFFFF"/>
                  </a:solidFill>
                </a14:hiddenFill>
              </a:ext>
            </a:extLst>
          </p:spPr>
          <p:txBody>
            <a:bodyPr/>
            <a:lstStyle/>
            <a:p>
              <a:endParaRPr lang="zh-CN" altLang="en-US" dirty="0">
                <a:solidFill>
                  <a:prstClr val="black"/>
                </a:solidFill>
                <a:cs typeface="+mn-ea"/>
                <a:sym typeface="+mn-lt"/>
              </a:endParaRPr>
            </a:p>
          </p:txBody>
        </p:sp>
        <p:sp>
          <p:nvSpPr>
            <p:cNvPr id="23571" name="Freeform 20"/>
            <p:cNvSpPr/>
            <p:nvPr/>
          </p:nvSpPr>
          <p:spPr bwMode="auto">
            <a:xfrm>
              <a:off x="7424063" y="1219866"/>
              <a:ext cx="170739" cy="170739"/>
            </a:xfrm>
            <a:custGeom>
              <a:avLst/>
              <a:gdLst>
                <a:gd name="T0" fmla="*/ 106 w 106"/>
                <a:gd name="T1" fmla="*/ 48 h 106"/>
                <a:gd name="T2" fmla="*/ 106 w 106"/>
                <a:gd name="T3" fmla="*/ 48 h 106"/>
                <a:gd name="T4" fmla="*/ 106 w 106"/>
                <a:gd name="T5" fmla="*/ 69 h 106"/>
                <a:gd name="T6" fmla="*/ 95 w 106"/>
                <a:gd name="T7" fmla="*/ 90 h 106"/>
                <a:gd name="T8" fmla="*/ 74 w 106"/>
                <a:gd name="T9" fmla="*/ 101 h 106"/>
                <a:gd name="T10" fmla="*/ 58 w 106"/>
                <a:gd name="T11" fmla="*/ 106 h 106"/>
                <a:gd name="T12" fmla="*/ 58 w 106"/>
                <a:gd name="T13" fmla="*/ 106 h 106"/>
                <a:gd name="T14" fmla="*/ 37 w 106"/>
                <a:gd name="T15" fmla="*/ 101 h 106"/>
                <a:gd name="T16" fmla="*/ 16 w 106"/>
                <a:gd name="T17" fmla="*/ 90 h 106"/>
                <a:gd name="T18" fmla="*/ 5 w 106"/>
                <a:gd name="T19" fmla="*/ 74 h 106"/>
                <a:gd name="T20" fmla="*/ 0 w 106"/>
                <a:gd name="T21" fmla="*/ 53 h 106"/>
                <a:gd name="T22" fmla="*/ 0 w 106"/>
                <a:gd name="T23" fmla="*/ 53 h 106"/>
                <a:gd name="T24" fmla="*/ 5 w 106"/>
                <a:gd name="T25" fmla="*/ 32 h 106"/>
                <a:gd name="T26" fmla="*/ 16 w 106"/>
                <a:gd name="T27" fmla="*/ 16 h 106"/>
                <a:gd name="T28" fmla="*/ 31 w 106"/>
                <a:gd name="T29" fmla="*/ 5 h 106"/>
                <a:gd name="T30" fmla="*/ 53 w 106"/>
                <a:gd name="T31" fmla="*/ 0 h 106"/>
                <a:gd name="T32" fmla="*/ 53 w 106"/>
                <a:gd name="T33" fmla="*/ 0 h 106"/>
                <a:gd name="T34" fmla="*/ 74 w 106"/>
                <a:gd name="T35" fmla="*/ 0 h 106"/>
                <a:gd name="T36" fmla="*/ 90 w 106"/>
                <a:gd name="T37" fmla="*/ 16 h 106"/>
                <a:gd name="T38" fmla="*/ 100 w 106"/>
                <a:gd name="T39" fmla="*/ 32 h 106"/>
                <a:gd name="T40" fmla="*/ 106 w 106"/>
                <a:gd name="T41" fmla="*/ 48 h 106"/>
                <a:gd name="T42" fmla="*/ 106 w 106"/>
                <a:gd name="T43" fmla="*/ 48 h 10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6" h="106">
                  <a:moveTo>
                    <a:pt x="106" y="48"/>
                  </a:moveTo>
                  <a:lnTo>
                    <a:pt x="106" y="48"/>
                  </a:lnTo>
                  <a:lnTo>
                    <a:pt x="106" y="69"/>
                  </a:lnTo>
                  <a:lnTo>
                    <a:pt x="95" y="90"/>
                  </a:lnTo>
                  <a:lnTo>
                    <a:pt x="74" y="101"/>
                  </a:lnTo>
                  <a:lnTo>
                    <a:pt x="58" y="106"/>
                  </a:lnTo>
                  <a:lnTo>
                    <a:pt x="37" y="101"/>
                  </a:lnTo>
                  <a:lnTo>
                    <a:pt x="16" y="90"/>
                  </a:lnTo>
                  <a:lnTo>
                    <a:pt x="5" y="74"/>
                  </a:lnTo>
                  <a:lnTo>
                    <a:pt x="0" y="53"/>
                  </a:lnTo>
                  <a:lnTo>
                    <a:pt x="5" y="32"/>
                  </a:lnTo>
                  <a:lnTo>
                    <a:pt x="16" y="16"/>
                  </a:lnTo>
                  <a:lnTo>
                    <a:pt x="31" y="5"/>
                  </a:lnTo>
                  <a:lnTo>
                    <a:pt x="53" y="0"/>
                  </a:lnTo>
                  <a:lnTo>
                    <a:pt x="74" y="0"/>
                  </a:lnTo>
                  <a:lnTo>
                    <a:pt x="90" y="16"/>
                  </a:lnTo>
                  <a:lnTo>
                    <a:pt x="100" y="32"/>
                  </a:lnTo>
                  <a:lnTo>
                    <a:pt x="106" y="48"/>
                  </a:lnTo>
                  <a:close/>
                </a:path>
              </a:pathLst>
            </a:custGeom>
            <a:noFill/>
            <a:ln w="33338">
              <a:noFill/>
              <a:prstDash val="solid"/>
              <a:round/>
            </a:ln>
            <a:extLst>
              <a:ext uri="{909E8E84-426E-40DD-AFC4-6F175D3DCCD1}">
                <a14:hiddenFill xmlns:a14="http://schemas.microsoft.com/office/drawing/2010/main">
                  <a:solidFill>
                    <a:srgbClr val="FFFFFF"/>
                  </a:solidFill>
                </a14:hiddenFill>
              </a:ext>
            </a:extLst>
          </p:spPr>
          <p:txBody>
            <a:bodyPr/>
            <a:lstStyle/>
            <a:p>
              <a:endParaRPr lang="zh-CN" altLang="en-US" dirty="0">
                <a:solidFill>
                  <a:prstClr val="black"/>
                </a:solidFill>
                <a:cs typeface="+mn-ea"/>
                <a:sym typeface="+mn-lt"/>
              </a:endParaRPr>
            </a:p>
          </p:txBody>
        </p:sp>
        <p:sp>
          <p:nvSpPr>
            <p:cNvPr id="23572" name="Freeform 21"/>
            <p:cNvSpPr/>
            <p:nvPr/>
          </p:nvSpPr>
          <p:spPr bwMode="auto">
            <a:xfrm>
              <a:off x="7473996" y="1261745"/>
              <a:ext cx="77316" cy="77316"/>
            </a:xfrm>
            <a:custGeom>
              <a:avLst/>
              <a:gdLst>
                <a:gd name="T0" fmla="*/ 48 w 48"/>
                <a:gd name="T1" fmla="*/ 27 h 48"/>
                <a:gd name="T2" fmla="*/ 48 w 48"/>
                <a:gd name="T3" fmla="*/ 27 h 48"/>
                <a:gd name="T4" fmla="*/ 43 w 48"/>
                <a:gd name="T5" fmla="*/ 32 h 48"/>
                <a:gd name="T6" fmla="*/ 38 w 48"/>
                <a:gd name="T7" fmla="*/ 43 h 48"/>
                <a:gd name="T8" fmla="*/ 32 w 48"/>
                <a:gd name="T9" fmla="*/ 48 h 48"/>
                <a:gd name="T10" fmla="*/ 22 w 48"/>
                <a:gd name="T11" fmla="*/ 48 h 48"/>
                <a:gd name="T12" fmla="*/ 22 w 48"/>
                <a:gd name="T13" fmla="*/ 48 h 48"/>
                <a:gd name="T14" fmla="*/ 16 w 48"/>
                <a:gd name="T15" fmla="*/ 48 h 48"/>
                <a:gd name="T16" fmla="*/ 6 w 48"/>
                <a:gd name="T17" fmla="*/ 43 h 48"/>
                <a:gd name="T18" fmla="*/ 0 w 48"/>
                <a:gd name="T19" fmla="*/ 38 h 48"/>
                <a:gd name="T20" fmla="*/ 0 w 48"/>
                <a:gd name="T21" fmla="*/ 27 h 48"/>
                <a:gd name="T22" fmla="*/ 0 w 48"/>
                <a:gd name="T23" fmla="*/ 27 h 48"/>
                <a:gd name="T24" fmla="*/ 0 w 48"/>
                <a:gd name="T25" fmla="*/ 16 h 48"/>
                <a:gd name="T26" fmla="*/ 6 w 48"/>
                <a:gd name="T27" fmla="*/ 11 h 48"/>
                <a:gd name="T28" fmla="*/ 11 w 48"/>
                <a:gd name="T29" fmla="*/ 6 h 48"/>
                <a:gd name="T30" fmla="*/ 22 w 48"/>
                <a:gd name="T31" fmla="*/ 0 h 48"/>
                <a:gd name="T32" fmla="*/ 22 w 48"/>
                <a:gd name="T33" fmla="*/ 0 h 48"/>
                <a:gd name="T34" fmla="*/ 32 w 48"/>
                <a:gd name="T35" fmla="*/ 6 h 48"/>
                <a:gd name="T36" fmla="*/ 38 w 48"/>
                <a:gd name="T37" fmla="*/ 11 h 48"/>
                <a:gd name="T38" fmla="*/ 43 w 48"/>
                <a:gd name="T39" fmla="*/ 16 h 48"/>
                <a:gd name="T40" fmla="*/ 48 w 48"/>
                <a:gd name="T41" fmla="*/ 27 h 48"/>
                <a:gd name="T42" fmla="*/ 48 w 48"/>
                <a:gd name="T43" fmla="*/ 27 h 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8" h="48">
                  <a:moveTo>
                    <a:pt x="48" y="27"/>
                  </a:moveTo>
                  <a:lnTo>
                    <a:pt x="48" y="27"/>
                  </a:lnTo>
                  <a:lnTo>
                    <a:pt x="43" y="32"/>
                  </a:lnTo>
                  <a:lnTo>
                    <a:pt x="38" y="43"/>
                  </a:lnTo>
                  <a:lnTo>
                    <a:pt x="32" y="48"/>
                  </a:lnTo>
                  <a:lnTo>
                    <a:pt x="22" y="48"/>
                  </a:lnTo>
                  <a:lnTo>
                    <a:pt x="16" y="48"/>
                  </a:lnTo>
                  <a:lnTo>
                    <a:pt x="6" y="43"/>
                  </a:lnTo>
                  <a:lnTo>
                    <a:pt x="0" y="38"/>
                  </a:lnTo>
                  <a:lnTo>
                    <a:pt x="0" y="27"/>
                  </a:lnTo>
                  <a:lnTo>
                    <a:pt x="0" y="16"/>
                  </a:lnTo>
                  <a:lnTo>
                    <a:pt x="6" y="11"/>
                  </a:lnTo>
                  <a:lnTo>
                    <a:pt x="11" y="6"/>
                  </a:lnTo>
                  <a:lnTo>
                    <a:pt x="22" y="0"/>
                  </a:lnTo>
                  <a:lnTo>
                    <a:pt x="32" y="6"/>
                  </a:lnTo>
                  <a:lnTo>
                    <a:pt x="38" y="11"/>
                  </a:lnTo>
                  <a:lnTo>
                    <a:pt x="43" y="16"/>
                  </a:lnTo>
                  <a:lnTo>
                    <a:pt x="48" y="27"/>
                  </a:lnTo>
                  <a:close/>
                </a:path>
              </a:pathLst>
            </a:custGeom>
            <a:noFill/>
            <a:ln w="33338">
              <a:noFill/>
              <a:prstDash val="solid"/>
              <a:round/>
            </a:ln>
            <a:extLst>
              <a:ext uri="{909E8E84-426E-40DD-AFC4-6F175D3DCCD1}">
                <a14:hiddenFill xmlns:a14="http://schemas.microsoft.com/office/drawing/2010/main">
                  <a:solidFill>
                    <a:srgbClr val="FFFFFF"/>
                  </a:solidFill>
                </a14:hiddenFill>
              </a:ext>
            </a:extLst>
          </p:spPr>
          <p:txBody>
            <a:bodyPr/>
            <a:lstStyle/>
            <a:p>
              <a:endParaRPr lang="zh-CN" altLang="en-US" dirty="0">
                <a:solidFill>
                  <a:prstClr val="black"/>
                </a:solidFill>
                <a:cs typeface="+mn-ea"/>
                <a:sym typeface="+mn-lt"/>
              </a:endParaRPr>
            </a:p>
          </p:txBody>
        </p:sp>
      </p:grpSp>
      <p:sp>
        <p:nvSpPr>
          <p:cNvPr id="104" name="文本框 103"/>
          <p:cNvSpPr txBox="1"/>
          <p:nvPr/>
        </p:nvSpPr>
        <p:spPr>
          <a:xfrm>
            <a:off x="1089025" y="3916677"/>
            <a:ext cx="10391139" cy="2308324"/>
          </a:xfrm>
          <a:prstGeom prst="rect">
            <a:avLst/>
          </a:prstGeom>
          <a:noFill/>
          <a:ln w="9525">
            <a:noFill/>
          </a:ln>
        </p:spPr>
        <p:txBody>
          <a:bodyPr wrap="square">
            <a:spAutoFit/>
          </a:bodyPr>
          <a:lstStyle/>
          <a:p>
            <a:pPr marL="266700" indent="-266700"/>
            <a:endParaRPr lang="en-US" sz="2400" b="0" dirty="0">
              <a:latin typeface="微软雅黑" panose="020B0503020204020204" pitchFamily="34" charset="-122"/>
              <a:ea typeface="微软雅黑" panose="020B0503020204020204" pitchFamily="34" charset="-122"/>
              <a:cs typeface="Times New Roman" panose="02020603050405020304" charset="0"/>
            </a:endParaRPr>
          </a:p>
          <a:p>
            <a:pPr marL="266700" indent="-266700"/>
            <a:r>
              <a:rPr lang="zh-CN" sz="2400" b="0" dirty="0">
                <a:latin typeface="微软雅黑" panose="020B0503020204020204" pitchFamily="34" charset="-122"/>
                <a:ea typeface="微软雅黑" panose="020B0503020204020204" pitchFamily="34" charset="-122"/>
              </a:rPr>
              <a:t>充分利用国家对海南岛实现自由贸易港的行政政策优势，以及农垦在海南巨大当地优势，将日本现有优质的商品及最新商品在日本市场上市的同一时间导入到中国本土免税店</a:t>
            </a:r>
            <a:r>
              <a:rPr lang="zh-CN" sz="2400" b="0" dirty="0" smtClean="0">
                <a:latin typeface="微软雅黑" panose="020B0503020204020204" pitchFamily="34" charset="-122"/>
                <a:ea typeface="微软雅黑" panose="020B0503020204020204" pitchFamily="34" charset="-122"/>
              </a:rPr>
              <a:t>。</a:t>
            </a:r>
            <a:endParaRPr lang="en-US" altLang="zh-CN" sz="2400" b="0" dirty="0" smtClean="0">
              <a:latin typeface="微软雅黑" panose="020B0503020204020204" pitchFamily="34" charset="-122"/>
              <a:ea typeface="微软雅黑" panose="020B0503020204020204" pitchFamily="34" charset="-122"/>
            </a:endParaRPr>
          </a:p>
          <a:p>
            <a:pPr marL="266700" indent="-266700"/>
            <a:r>
              <a:rPr lang="zh-CN" sz="2400" b="0" dirty="0" smtClean="0">
                <a:latin typeface="微软雅黑" panose="020B0503020204020204" pitchFamily="34" charset="-122"/>
                <a:ea typeface="微软雅黑" panose="020B0503020204020204" pitchFamily="34" charset="-122"/>
              </a:rPr>
              <a:t>让</a:t>
            </a:r>
            <a:r>
              <a:rPr lang="zh-CN" sz="2400" b="0" dirty="0">
                <a:latin typeface="微软雅黑" panose="020B0503020204020204" pitchFamily="34" charset="-122"/>
                <a:ea typeface="微软雅黑" panose="020B0503020204020204" pitchFamily="34" charset="-122"/>
              </a:rPr>
              <a:t>国人享受不出国门就可以方便采购的乐趣与便捷，实现保健，美容，休闲，健康生活。我们也衷心希望能为</a:t>
            </a:r>
            <a:r>
              <a:rPr lang="zh-CN" sz="2400" b="0" dirty="0" smtClean="0">
                <a:latin typeface="微软雅黑" panose="020B0503020204020204" pitchFamily="34" charset="-122"/>
                <a:ea typeface="微软雅黑" panose="020B0503020204020204" pitchFamily="34" charset="-122"/>
              </a:rPr>
              <a:t>海南实现自由贸易港贡献一份微薄之力</a:t>
            </a:r>
            <a:r>
              <a:rPr lang="zh-CN" altLang="en-US" sz="2400" b="0" dirty="0" smtClean="0">
                <a:latin typeface="微软雅黑" panose="020B0503020204020204" pitchFamily="34" charset="-122"/>
                <a:ea typeface="微软雅黑" panose="020B0503020204020204" pitchFamily="34" charset="-122"/>
              </a:rPr>
              <a:t>！</a:t>
            </a:r>
            <a:endParaRPr lang="zh-CN" altLang="en-US" sz="2400" b="0" dirty="0">
              <a:latin typeface="微软雅黑" panose="020B0503020204020204" pitchFamily="34" charset="-122"/>
              <a:ea typeface="微软雅黑" panose="020B0503020204020204" pitchFamily="34" charset="-122"/>
            </a:endParaRPr>
          </a:p>
        </p:txBody>
      </p:sp>
      <p:sp>
        <p:nvSpPr>
          <p:cNvPr id="6146" name="Text Box 38"/>
          <p:cNvSpPr txBox="1"/>
          <p:nvPr/>
        </p:nvSpPr>
        <p:spPr>
          <a:xfrm>
            <a:off x="357188" y="495300"/>
            <a:ext cx="571500" cy="1076325"/>
          </a:xfrm>
          <a:prstGeom prst="rect">
            <a:avLst/>
          </a:prstGeom>
          <a:solidFill>
            <a:srgbClr val="27AEB8"/>
          </a:solidFill>
          <a:ln w="9525">
            <a:noFill/>
          </a:ln>
        </p:spPr>
        <p:txBody>
          <a:bodyPr wrap="square" anchor="t">
            <a:spAutoFit/>
          </a:bodyPr>
          <a:lstStyle/>
          <a:p>
            <a:pPr algn="r" eaLnBrk="0" hangingPunct="0"/>
            <a:r>
              <a:rPr lang="zh-CN" altLang="en-US" sz="3200" b="1" dirty="0">
                <a:solidFill>
                  <a:schemeClr val="bg1"/>
                </a:solidFill>
                <a:latin typeface="微软雅黑" panose="020B0503020204020204" pitchFamily="34" charset="-122"/>
                <a:ea typeface="微软雅黑" panose="020B0503020204020204" pitchFamily="34" charset="-122"/>
              </a:rPr>
              <a:t>展望</a:t>
            </a:r>
          </a:p>
        </p:txBody>
      </p:sp>
      <p:cxnSp>
        <p:nvCxnSpPr>
          <p:cNvPr id="22" name="直接连接符 21"/>
          <p:cNvCxnSpPr/>
          <p:nvPr/>
        </p:nvCxnSpPr>
        <p:spPr>
          <a:xfrm>
            <a:off x="1028700" y="998538"/>
            <a:ext cx="2000250" cy="1588"/>
          </a:xfrm>
          <a:prstGeom prst="line">
            <a:avLst/>
          </a:prstGeom>
          <a:ln>
            <a:solidFill>
              <a:srgbClr val="27AEB8"/>
            </a:solidFill>
          </a:ln>
        </p:spPr>
        <p:style>
          <a:lnRef idx="1">
            <a:schemeClr val="accent1"/>
          </a:lnRef>
          <a:fillRef idx="0">
            <a:schemeClr val="accent1"/>
          </a:fillRef>
          <a:effectRef idx="0">
            <a:schemeClr val="accent1"/>
          </a:effectRef>
          <a:fontRef idx="minor">
            <a:schemeClr val="tx1"/>
          </a:fontRef>
        </p:style>
      </p:cxnSp>
      <p:sp>
        <p:nvSpPr>
          <p:cNvPr id="6148" name="矩形 41"/>
          <p:cNvSpPr/>
          <p:nvPr/>
        </p:nvSpPr>
        <p:spPr>
          <a:xfrm>
            <a:off x="1089025" y="781050"/>
            <a:ext cx="4716463" cy="245110"/>
          </a:xfrm>
          <a:prstGeom prst="rect">
            <a:avLst/>
          </a:prstGeom>
          <a:noFill/>
          <a:ln w="0">
            <a:noFill/>
          </a:ln>
        </p:spPr>
        <p:txBody>
          <a:bodyPr wrap="square" anchor="t">
            <a:spAutoFit/>
          </a:bodyPr>
          <a:lstStyle/>
          <a:p>
            <a:r>
              <a:rPr lang="zh-CN" altLang="en-US" sz="1000" i="1" dirty="0">
                <a:solidFill>
                  <a:srgbClr val="A6A6A6"/>
                </a:solidFill>
                <a:latin typeface="微软雅黑" panose="020B0503020204020204" pitchFamily="34" charset="-122"/>
                <a:ea typeface="微软雅黑" panose="020B0503020204020204" pitchFamily="34" charset="-122"/>
              </a:rPr>
              <a:t>合作展望</a:t>
            </a:r>
          </a:p>
        </p:txBody>
      </p:sp>
      <p:sp>
        <p:nvSpPr>
          <p:cNvPr id="6149" name="Text Box 38"/>
          <p:cNvSpPr txBox="1"/>
          <p:nvPr/>
        </p:nvSpPr>
        <p:spPr>
          <a:xfrm>
            <a:off x="1089025" y="1022985"/>
            <a:ext cx="7255510" cy="337185"/>
          </a:xfrm>
          <a:prstGeom prst="rect">
            <a:avLst/>
          </a:prstGeom>
          <a:noFill/>
          <a:ln w="9525">
            <a:noFill/>
          </a:ln>
        </p:spPr>
        <p:txBody>
          <a:bodyPr wrap="square" anchor="t">
            <a:spAutoFit/>
          </a:bodyPr>
          <a:lstStyle/>
          <a:p>
            <a:pPr eaLnBrk="0" hangingPunct="0"/>
            <a:r>
              <a:rPr lang="zh-CN" altLang="en-US" sz="1600" dirty="0">
                <a:solidFill>
                  <a:srgbClr val="27AEB8"/>
                </a:solidFill>
                <a:latin typeface="微软雅黑" panose="020B0503020204020204" pitchFamily="34" charset="-122"/>
                <a:ea typeface="微软雅黑" panose="020B0503020204020204" pitchFamily="34" charset="-122"/>
              </a:rPr>
              <a:t>让国人享受不出国门就可以方便采购的乐趣与便捷</a:t>
            </a:r>
          </a:p>
        </p:txBody>
      </p:sp>
      <p:sp>
        <p:nvSpPr>
          <p:cNvPr id="16" name="矩形 15"/>
          <p:cNvSpPr/>
          <p:nvPr/>
        </p:nvSpPr>
        <p:spPr>
          <a:xfrm>
            <a:off x="1028700" y="4100195"/>
            <a:ext cx="10564495" cy="2371090"/>
          </a:xfrm>
          <a:prstGeom prst="rect">
            <a:avLst/>
          </a:prstGeom>
          <a:noFill/>
          <a:ln w="57150">
            <a:solidFill>
              <a:srgbClr val="00AAA6"/>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408" y="1434238"/>
            <a:ext cx="10564547" cy="2665957"/>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463217" y="2444360"/>
            <a:ext cx="7879080" cy="1015663"/>
          </a:xfrm>
          <a:prstGeom prst="rect">
            <a:avLst/>
          </a:prstGeom>
        </p:spPr>
        <p:txBody>
          <a:bodyPr wrap="none">
            <a:spAutoFit/>
          </a:bodyPr>
          <a:lstStyle/>
          <a:p>
            <a:r>
              <a:rPr lang="zh-CN" altLang="en-US" sz="6000" b="1" dirty="0" smtClean="0">
                <a:solidFill>
                  <a:srgbClr val="00AAA6"/>
                </a:solidFill>
                <a:latin typeface="微软雅黑" panose="020B0503020204020204" pitchFamily="34" charset="-122"/>
                <a:ea typeface="微软雅黑" panose="020B0503020204020204" pitchFamily="34" charset="-122"/>
              </a:rPr>
              <a:t>谢谢观看，期待共赢。</a:t>
            </a:r>
            <a:endParaRPr lang="zh-CN" altLang="en-US" sz="6000" b="1" dirty="0">
              <a:solidFill>
                <a:srgbClr val="00AAA6"/>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38"/>
          <p:cNvSpPr txBox="1"/>
          <p:nvPr/>
        </p:nvSpPr>
        <p:spPr>
          <a:xfrm>
            <a:off x="357188" y="495300"/>
            <a:ext cx="571500" cy="1076325"/>
          </a:xfrm>
          <a:prstGeom prst="rect">
            <a:avLst/>
          </a:prstGeom>
          <a:solidFill>
            <a:srgbClr val="27AEB8"/>
          </a:solidFill>
          <a:ln w="9525">
            <a:noFill/>
          </a:ln>
        </p:spPr>
        <p:txBody>
          <a:bodyPr wrap="square" anchor="t">
            <a:spAutoFit/>
          </a:bodyPr>
          <a:lstStyle/>
          <a:p>
            <a:pPr algn="r" eaLnBrk="0" hangingPunct="0"/>
            <a:r>
              <a:rPr lang="zh-CN" altLang="en-US" sz="3200" b="1" dirty="0">
                <a:solidFill>
                  <a:schemeClr val="bg1"/>
                </a:solidFill>
                <a:latin typeface="微软雅黑" panose="020B0503020204020204" pitchFamily="34" charset="-122"/>
                <a:ea typeface="微软雅黑" panose="020B0503020204020204" pitchFamily="34" charset="-122"/>
              </a:rPr>
              <a:t>业务</a:t>
            </a:r>
          </a:p>
        </p:txBody>
      </p:sp>
      <p:cxnSp>
        <p:nvCxnSpPr>
          <p:cNvPr id="22" name="直接连接符 21"/>
          <p:cNvCxnSpPr/>
          <p:nvPr/>
        </p:nvCxnSpPr>
        <p:spPr>
          <a:xfrm>
            <a:off x="1028700" y="998538"/>
            <a:ext cx="2000250" cy="1588"/>
          </a:xfrm>
          <a:prstGeom prst="line">
            <a:avLst/>
          </a:prstGeom>
          <a:ln>
            <a:solidFill>
              <a:srgbClr val="27AEB8"/>
            </a:solidFill>
          </a:ln>
        </p:spPr>
        <p:style>
          <a:lnRef idx="1">
            <a:schemeClr val="accent1"/>
          </a:lnRef>
          <a:fillRef idx="0">
            <a:schemeClr val="accent1"/>
          </a:fillRef>
          <a:effectRef idx="0">
            <a:schemeClr val="accent1"/>
          </a:effectRef>
          <a:fontRef idx="minor">
            <a:schemeClr val="tx1"/>
          </a:fontRef>
        </p:style>
      </p:cxnSp>
      <p:sp>
        <p:nvSpPr>
          <p:cNvPr id="6148" name="矩形 41"/>
          <p:cNvSpPr/>
          <p:nvPr/>
        </p:nvSpPr>
        <p:spPr>
          <a:xfrm>
            <a:off x="1089025" y="781050"/>
            <a:ext cx="4716463" cy="245110"/>
          </a:xfrm>
          <a:prstGeom prst="rect">
            <a:avLst/>
          </a:prstGeom>
          <a:noFill/>
          <a:ln w="0">
            <a:noFill/>
          </a:ln>
        </p:spPr>
        <p:txBody>
          <a:bodyPr wrap="square" anchor="t">
            <a:spAutoFit/>
          </a:bodyPr>
          <a:lstStyle/>
          <a:p>
            <a:r>
              <a:rPr lang="zh-CN" altLang="en-US" sz="1000" i="1" dirty="0">
                <a:solidFill>
                  <a:srgbClr val="A6A6A6"/>
                </a:solidFill>
                <a:latin typeface="微软雅黑" panose="020B0503020204020204" pitchFamily="34" charset="-122"/>
                <a:ea typeface="微软雅黑" panose="020B0503020204020204" pitchFamily="34" charset="-122"/>
              </a:rPr>
              <a:t>再生资源回收再利用事业。</a:t>
            </a:r>
          </a:p>
        </p:txBody>
      </p:sp>
      <p:sp>
        <p:nvSpPr>
          <p:cNvPr id="6149" name="Text Box 38"/>
          <p:cNvSpPr txBox="1"/>
          <p:nvPr/>
        </p:nvSpPr>
        <p:spPr>
          <a:xfrm>
            <a:off x="1089025" y="1022985"/>
            <a:ext cx="5818505" cy="275590"/>
          </a:xfrm>
          <a:prstGeom prst="rect">
            <a:avLst/>
          </a:prstGeom>
          <a:noFill/>
          <a:ln w="9525">
            <a:noFill/>
          </a:ln>
        </p:spPr>
        <p:txBody>
          <a:bodyPr wrap="square" anchor="t">
            <a:spAutoFit/>
          </a:bodyPr>
          <a:lstStyle/>
          <a:p>
            <a:pPr eaLnBrk="0" hangingPunct="0"/>
            <a:r>
              <a:rPr lang="zh-CN" altLang="en-US" sz="1200" dirty="0">
                <a:solidFill>
                  <a:srgbClr val="27AEB8"/>
                </a:solidFill>
                <a:latin typeface="微软雅黑" panose="020B0503020204020204" pitchFamily="34" charset="-122"/>
                <a:ea typeface="微软雅黑" panose="020B0503020204020204" pitchFamily="34" charset="-122"/>
              </a:rPr>
              <a:t>废金属，废五金的回收再利用，进出口贸易。</a:t>
            </a:r>
          </a:p>
        </p:txBody>
      </p:sp>
      <p:pic>
        <p:nvPicPr>
          <p:cNvPr id="3"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910" y="4062730"/>
            <a:ext cx="2827655" cy="1889760"/>
          </a:xfrm>
          <a:prstGeom prst="rect">
            <a:avLst/>
          </a:prstGeom>
        </p:spPr>
      </p:pic>
      <p:pic>
        <p:nvPicPr>
          <p:cNvPr id="4"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6505" y="4062730"/>
            <a:ext cx="2842260" cy="1890395"/>
          </a:xfrm>
          <a:prstGeom prst="rect">
            <a:avLst/>
          </a:prstGeom>
        </p:spPr>
      </p:pic>
      <p:pic>
        <p:nvPicPr>
          <p:cNvPr id="2" name="图片 1" descr="access_osakaizumi_main2"/>
          <p:cNvPicPr>
            <a:picLocks noChangeAspect="1"/>
          </p:cNvPicPr>
          <p:nvPr/>
        </p:nvPicPr>
        <p:blipFill>
          <a:blip r:embed="rId4"/>
          <a:stretch>
            <a:fillRect/>
          </a:stretch>
        </p:blipFill>
        <p:spPr>
          <a:xfrm>
            <a:off x="5943600" y="1884680"/>
            <a:ext cx="2269490" cy="1334770"/>
          </a:xfrm>
          <a:prstGeom prst="rect">
            <a:avLst/>
          </a:prstGeom>
        </p:spPr>
      </p:pic>
      <p:pic>
        <p:nvPicPr>
          <p:cNvPr id="5" name="图片 4" descr="osakaizumi_equipment1_1"/>
          <p:cNvPicPr>
            <a:picLocks noChangeAspect="1"/>
          </p:cNvPicPr>
          <p:nvPr/>
        </p:nvPicPr>
        <p:blipFill>
          <a:blip r:embed="rId5"/>
          <a:stretch>
            <a:fillRect/>
          </a:stretch>
        </p:blipFill>
        <p:spPr>
          <a:xfrm>
            <a:off x="3367405" y="1885950"/>
            <a:ext cx="2438400" cy="1333500"/>
          </a:xfrm>
          <a:prstGeom prst="rect">
            <a:avLst/>
          </a:prstGeom>
        </p:spPr>
      </p:pic>
      <p:pic>
        <p:nvPicPr>
          <p:cNvPr id="6" name="图片 5" descr="osakaizumi_equipment1_3"/>
          <p:cNvPicPr>
            <a:picLocks noChangeAspect="1"/>
          </p:cNvPicPr>
          <p:nvPr/>
        </p:nvPicPr>
        <p:blipFill>
          <a:blip r:embed="rId6"/>
          <a:stretch>
            <a:fillRect/>
          </a:stretch>
        </p:blipFill>
        <p:spPr>
          <a:xfrm>
            <a:off x="803910" y="1885950"/>
            <a:ext cx="2438400" cy="1333500"/>
          </a:xfrm>
          <a:prstGeom prst="rect">
            <a:avLst/>
          </a:prstGeom>
        </p:spPr>
      </p:pic>
      <p:cxnSp>
        <p:nvCxnSpPr>
          <p:cNvPr id="7" name="直接连接符 6"/>
          <p:cNvCxnSpPr/>
          <p:nvPr/>
        </p:nvCxnSpPr>
        <p:spPr>
          <a:xfrm>
            <a:off x="803910" y="3885565"/>
            <a:ext cx="10673715"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763904" y="3275330"/>
            <a:ext cx="9416415" cy="369332"/>
          </a:xfrm>
          <a:prstGeom prst="rect">
            <a:avLst/>
          </a:prstGeom>
          <a:noFill/>
        </p:spPr>
        <p:txBody>
          <a:bodyPr wrap="square" rtlCol="0" anchor="t">
            <a:spAutoFit/>
          </a:bodyPr>
          <a:lstStyle/>
          <a:p>
            <a:r>
              <a:rPr lang="zh-CN" altLang="en-US" dirty="0">
                <a:latin typeface="微软雅黑" panose="020B0503020204020204" pitchFamily="34" charset="-122"/>
                <a:ea typeface="微软雅黑" panose="020B0503020204020204" pitchFamily="34" charset="-122"/>
              </a:rPr>
              <a:t>公司旗下锦麒产业株式</a:t>
            </a:r>
            <a:r>
              <a:rPr lang="zh-CN" altLang="en-US" dirty="0" smtClean="0">
                <a:latin typeface="微软雅黑" panose="020B0503020204020204" pitchFamily="34" charset="-122"/>
                <a:ea typeface="微软雅黑" panose="020B0503020204020204" pitchFamily="34" charset="-122"/>
              </a:rPr>
              <a:t>会社主要负责废金属，废五金领域，运营</a:t>
            </a:r>
            <a:r>
              <a:rPr lang="zh-CN" altLang="en-US" dirty="0">
                <a:latin typeface="微软雅黑" panose="020B0503020204020204" pitchFamily="34" charset="-122"/>
                <a:ea typeface="微软雅黑" panose="020B0503020204020204" pitchFamily="34" charset="-122"/>
              </a:rPr>
              <a:t>各大回收场地，港口装船。</a:t>
            </a:r>
          </a:p>
        </p:txBody>
      </p:sp>
      <p:sp>
        <p:nvSpPr>
          <p:cNvPr id="9" name="文本框 8"/>
          <p:cNvSpPr txBox="1"/>
          <p:nvPr/>
        </p:nvSpPr>
        <p:spPr>
          <a:xfrm>
            <a:off x="773430" y="3512185"/>
            <a:ext cx="4436745" cy="275590"/>
          </a:xfrm>
          <a:prstGeom prst="rect">
            <a:avLst/>
          </a:prstGeom>
          <a:noFill/>
        </p:spPr>
        <p:txBody>
          <a:bodyPr wrap="none" rtlCol="0" anchor="t">
            <a:spAutoFit/>
          </a:bodyPr>
          <a:lstStyle/>
          <a:p>
            <a:pPr algn="l"/>
            <a:r>
              <a:rPr lang="zh-CN" altLang="en-US" sz="1200">
                <a:latin typeface="微软雅黑" panose="020B0503020204020204" pitchFamily="34" charset="-122"/>
                <a:ea typeface="微软雅黑" panose="020B0503020204020204" pitchFamily="34" charset="-122"/>
                <a:cs typeface="微软雅黑" panose="020B0503020204020204" pitchFamily="34" charset="-122"/>
                <a:sym typeface="+mn-ea"/>
              </a:rPr>
              <a:t>图片来源：锦麒产业 </a:t>
            </a:r>
            <a:r>
              <a:rPr lang="en-US" sz="1200">
                <a:latin typeface="微软雅黑" panose="020B0503020204020204" pitchFamily="34" charset="-122"/>
                <a:ea typeface="微软雅黑" panose="020B0503020204020204" pitchFamily="34" charset="-122"/>
                <a:cs typeface="微软雅黑" panose="020B0503020204020204" pitchFamily="34" charset="-122"/>
                <a:sym typeface="+mn-ea"/>
              </a:rPr>
              <a:t>https://kinki-sangyou.jp/company.html</a:t>
            </a:r>
            <a:endParaRPr lang="en-US" altLang="en-US" sz="12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10" name="图片 9"/>
          <p:cNvPicPr>
            <a:picLocks noChangeAspect="1"/>
          </p:cNvPicPr>
          <p:nvPr/>
        </p:nvPicPr>
        <p:blipFill>
          <a:blip r:embed="rId7"/>
          <a:stretch>
            <a:fillRect/>
          </a:stretch>
        </p:blipFill>
        <p:spPr>
          <a:xfrm>
            <a:off x="8343900" y="1884680"/>
            <a:ext cx="2438400" cy="1333500"/>
          </a:xfrm>
          <a:prstGeom prst="rect">
            <a:avLst/>
          </a:prstGeom>
        </p:spPr>
      </p:pic>
      <p:sp>
        <p:nvSpPr>
          <p:cNvPr id="11" name="文本框 10"/>
          <p:cNvSpPr txBox="1"/>
          <p:nvPr/>
        </p:nvSpPr>
        <p:spPr>
          <a:xfrm>
            <a:off x="6864985" y="4364355"/>
            <a:ext cx="4290695" cy="1198880"/>
          </a:xfrm>
          <a:prstGeom prst="rect">
            <a:avLst/>
          </a:prstGeom>
          <a:noFill/>
          <a:ln w="9525">
            <a:noFill/>
          </a:ln>
        </p:spPr>
        <p:txBody>
          <a:bodyPr wrap="square">
            <a:spAutoFit/>
          </a:bodyPr>
          <a:lstStyle/>
          <a:p>
            <a:pPr marL="228600" indent="-228600"/>
            <a:r>
              <a:rPr lang="zh-CN" b="0" dirty="0">
                <a:latin typeface="微软雅黑" panose="020B0503020204020204" pitchFamily="34" charset="-122"/>
                <a:ea typeface="微软雅黑" panose="020B0503020204020204" pitchFamily="34" charset="-122"/>
                <a:cs typeface="微软雅黑" panose="020B0503020204020204" pitchFamily="34" charset="-122"/>
              </a:rPr>
              <a:t>废塑料的回收，造粒原料生产。</a:t>
            </a:r>
          </a:p>
          <a:p>
            <a:pPr marL="228600" indent="-228600"/>
            <a:endParaRPr lang="zh-CN" b="0" dirty="0">
              <a:latin typeface="微软雅黑" panose="020B0503020204020204" pitchFamily="34" charset="-122"/>
              <a:ea typeface="微软雅黑" panose="020B0503020204020204" pitchFamily="34" charset="-122"/>
              <a:cs typeface="微软雅黑" panose="020B0503020204020204" pitchFamily="34" charset="-122"/>
            </a:endParaRPr>
          </a:p>
          <a:p>
            <a:pPr marL="228600" indent="-228600"/>
            <a:r>
              <a:rPr lang="zh-CN" b="0" dirty="0">
                <a:latin typeface="微软雅黑" panose="020B0503020204020204" pitchFamily="34" charset="-122"/>
                <a:ea typeface="微软雅黑" panose="020B0503020204020204" pitchFamily="34" charset="-122"/>
                <a:cs typeface="微软雅黑" panose="020B0503020204020204" pitchFamily="34" charset="-122"/>
              </a:rPr>
              <a:t>公司旗下 JCTR株式会社运营，</a:t>
            </a:r>
          </a:p>
          <a:p>
            <a:pPr marL="228600" indent="-228600"/>
            <a:r>
              <a:rPr lang="zh-CN" b="0" dirty="0">
                <a:latin typeface="微软雅黑" panose="020B0503020204020204" pitchFamily="34" charset="-122"/>
                <a:ea typeface="微软雅黑" panose="020B0503020204020204" pitchFamily="34" charset="-122"/>
                <a:cs typeface="微软雅黑" panose="020B0503020204020204" pitchFamily="34" charset="-122"/>
              </a:rPr>
              <a:t>位于关西国际机场附近塑料造粒工厂。</a:t>
            </a:r>
            <a:endParaRPr lang="zh-CN" altLang="en-US" b="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矩形 11"/>
          <p:cNvSpPr/>
          <p:nvPr/>
        </p:nvSpPr>
        <p:spPr>
          <a:xfrm>
            <a:off x="6789420" y="4062730"/>
            <a:ext cx="3992880" cy="1890395"/>
          </a:xfrm>
          <a:prstGeom prst="rect">
            <a:avLst/>
          </a:prstGeom>
          <a:noFill/>
          <a:ln w="57150">
            <a:solidFill>
              <a:srgbClr val="00AAA6"/>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38"/>
          <p:cNvSpPr txBox="1"/>
          <p:nvPr/>
        </p:nvSpPr>
        <p:spPr>
          <a:xfrm>
            <a:off x="357188" y="495300"/>
            <a:ext cx="571500" cy="1076325"/>
          </a:xfrm>
          <a:prstGeom prst="rect">
            <a:avLst/>
          </a:prstGeom>
          <a:solidFill>
            <a:srgbClr val="27AEB8"/>
          </a:solidFill>
          <a:ln w="9525">
            <a:noFill/>
          </a:ln>
        </p:spPr>
        <p:txBody>
          <a:bodyPr wrap="square" anchor="t">
            <a:spAutoFit/>
          </a:bodyPr>
          <a:lstStyle/>
          <a:p>
            <a:pPr algn="r" eaLnBrk="0" hangingPunct="0"/>
            <a:r>
              <a:rPr lang="zh-CN" altLang="en-US" sz="3200" b="1" dirty="0">
                <a:solidFill>
                  <a:schemeClr val="bg1"/>
                </a:solidFill>
                <a:latin typeface="微软雅黑" panose="020B0503020204020204" pitchFamily="34" charset="-122"/>
                <a:ea typeface="微软雅黑" panose="020B0503020204020204" pitchFamily="34" charset="-122"/>
              </a:rPr>
              <a:t>业务</a:t>
            </a:r>
          </a:p>
        </p:txBody>
      </p:sp>
      <p:cxnSp>
        <p:nvCxnSpPr>
          <p:cNvPr id="22" name="直接连接符 21"/>
          <p:cNvCxnSpPr/>
          <p:nvPr/>
        </p:nvCxnSpPr>
        <p:spPr>
          <a:xfrm>
            <a:off x="1028700" y="998538"/>
            <a:ext cx="2000250" cy="1588"/>
          </a:xfrm>
          <a:prstGeom prst="line">
            <a:avLst/>
          </a:prstGeom>
          <a:ln>
            <a:solidFill>
              <a:srgbClr val="27AEB8"/>
            </a:solidFill>
          </a:ln>
        </p:spPr>
        <p:style>
          <a:lnRef idx="1">
            <a:schemeClr val="accent1"/>
          </a:lnRef>
          <a:fillRef idx="0">
            <a:schemeClr val="accent1"/>
          </a:fillRef>
          <a:effectRef idx="0">
            <a:schemeClr val="accent1"/>
          </a:effectRef>
          <a:fontRef idx="minor">
            <a:schemeClr val="tx1"/>
          </a:fontRef>
        </p:style>
      </p:cxnSp>
      <p:sp>
        <p:nvSpPr>
          <p:cNvPr id="6148" name="矩形 41"/>
          <p:cNvSpPr/>
          <p:nvPr/>
        </p:nvSpPr>
        <p:spPr>
          <a:xfrm>
            <a:off x="1089025" y="781050"/>
            <a:ext cx="4716463" cy="245110"/>
          </a:xfrm>
          <a:prstGeom prst="rect">
            <a:avLst/>
          </a:prstGeom>
          <a:noFill/>
          <a:ln w="0">
            <a:noFill/>
          </a:ln>
        </p:spPr>
        <p:txBody>
          <a:bodyPr wrap="square" anchor="t">
            <a:spAutoFit/>
          </a:bodyPr>
          <a:lstStyle/>
          <a:p>
            <a:r>
              <a:rPr lang="zh-CN" altLang="en-US" sz="1000" i="1" dirty="0">
                <a:solidFill>
                  <a:srgbClr val="A6A6A6"/>
                </a:solidFill>
                <a:latin typeface="微软雅黑" panose="020B0503020204020204" pitchFamily="34" charset="-122"/>
                <a:ea typeface="微软雅黑" panose="020B0503020204020204" pitchFamily="34" charset="-122"/>
              </a:rPr>
              <a:t>餐饮店经营事业</a:t>
            </a:r>
          </a:p>
        </p:txBody>
      </p:sp>
      <p:sp>
        <p:nvSpPr>
          <p:cNvPr id="6149" name="Text Box 38"/>
          <p:cNvSpPr txBox="1"/>
          <p:nvPr/>
        </p:nvSpPr>
        <p:spPr>
          <a:xfrm>
            <a:off x="1089025" y="1022985"/>
            <a:ext cx="7255510" cy="306705"/>
          </a:xfrm>
          <a:prstGeom prst="rect">
            <a:avLst/>
          </a:prstGeom>
          <a:noFill/>
          <a:ln w="9525">
            <a:noFill/>
          </a:ln>
        </p:spPr>
        <p:txBody>
          <a:bodyPr wrap="square" anchor="t">
            <a:spAutoFit/>
          </a:bodyPr>
          <a:lstStyle/>
          <a:p>
            <a:pPr eaLnBrk="0" hangingPunct="0"/>
            <a:r>
              <a:rPr lang="zh-CN" altLang="en-US" sz="1200" dirty="0">
                <a:solidFill>
                  <a:srgbClr val="27AEB8"/>
                </a:solidFill>
                <a:latin typeface="微软雅黑" panose="020B0503020204020204" pitchFamily="34" charset="-122"/>
                <a:ea typeface="微软雅黑" panose="020B0503020204020204" pitchFamily="34" charset="-122"/>
              </a:rPr>
              <a:t>公司旗下神户牛烤肉店被</a:t>
            </a:r>
            <a:r>
              <a:rPr lang="zh-CN" altLang="en-US" sz="1400" b="1" dirty="0">
                <a:solidFill>
                  <a:srgbClr val="27AEB8"/>
                </a:solidFill>
                <a:latin typeface="微软雅黑" panose="020B0503020204020204" pitchFamily="34" charset="-122"/>
                <a:ea typeface="微软雅黑" panose="020B0503020204020204" pitchFamily="34" charset="-122"/>
              </a:rPr>
              <a:t>大众点评</a:t>
            </a:r>
            <a:r>
              <a:rPr lang="zh-CN" altLang="en-US" sz="1200" dirty="0">
                <a:solidFill>
                  <a:srgbClr val="27AEB8"/>
                </a:solidFill>
                <a:latin typeface="微软雅黑" panose="020B0503020204020204" pitchFamily="34" charset="-122"/>
                <a:ea typeface="微软雅黑" panose="020B0503020204020204" pitchFamily="34" charset="-122"/>
              </a:rPr>
              <a:t>评为</a:t>
            </a:r>
            <a:r>
              <a:rPr lang="zh-CN" altLang="en-US" sz="1400" b="1" dirty="0">
                <a:solidFill>
                  <a:srgbClr val="27AEB8"/>
                </a:solidFill>
                <a:latin typeface="微软雅黑" panose="020B0503020204020204" pitchFamily="34" charset="-122"/>
                <a:ea typeface="微软雅黑" panose="020B0503020204020204" pitchFamily="34" charset="-122"/>
              </a:rPr>
              <a:t>2019年日本烤肉口味榜第一名！大阪打卡网红店！</a:t>
            </a:r>
          </a:p>
        </p:txBody>
      </p:sp>
      <p:pic>
        <p:nvPicPr>
          <p:cNvPr id="3" name="图片 2"/>
          <p:cNvPicPr>
            <a:picLocks noChangeAspect="1"/>
          </p:cNvPicPr>
          <p:nvPr/>
        </p:nvPicPr>
        <p:blipFill>
          <a:blip r:embed="rId2"/>
          <a:stretch>
            <a:fillRect/>
          </a:stretch>
        </p:blipFill>
        <p:spPr>
          <a:xfrm>
            <a:off x="357505" y="1687195"/>
            <a:ext cx="4267200" cy="4267200"/>
          </a:xfrm>
          <a:prstGeom prst="rect">
            <a:avLst/>
          </a:prstGeom>
        </p:spPr>
      </p:pic>
      <p:cxnSp>
        <p:nvCxnSpPr>
          <p:cNvPr id="8" name="直接连接符 7"/>
          <p:cNvCxnSpPr/>
          <p:nvPr/>
        </p:nvCxnSpPr>
        <p:spPr>
          <a:xfrm>
            <a:off x="4726305" y="1687195"/>
            <a:ext cx="0" cy="425069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3"/>
          <a:stretch>
            <a:fillRect/>
          </a:stretch>
        </p:blipFill>
        <p:spPr>
          <a:xfrm>
            <a:off x="4855210" y="1687195"/>
            <a:ext cx="2003425" cy="1336040"/>
          </a:xfrm>
          <a:prstGeom prst="rect">
            <a:avLst/>
          </a:prstGeom>
        </p:spPr>
      </p:pic>
      <p:pic>
        <p:nvPicPr>
          <p:cNvPr id="11" name="图片 10"/>
          <p:cNvPicPr>
            <a:picLocks noChangeAspect="1"/>
          </p:cNvPicPr>
          <p:nvPr/>
        </p:nvPicPr>
        <p:blipFill>
          <a:blip r:embed="rId4"/>
          <a:stretch>
            <a:fillRect/>
          </a:stretch>
        </p:blipFill>
        <p:spPr>
          <a:xfrm>
            <a:off x="4855210" y="3152775"/>
            <a:ext cx="2003425" cy="1332865"/>
          </a:xfrm>
          <a:prstGeom prst="rect">
            <a:avLst/>
          </a:prstGeom>
        </p:spPr>
      </p:pic>
      <p:pic>
        <p:nvPicPr>
          <p:cNvPr id="13" name="图片 12"/>
          <p:cNvPicPr>
            <a:picLocks noChangeAspect="1"/>
          </p:cNvPicPr>
          <p:nvPr/>
        </p:nvPicPr>
        <p:blipFill>
          <a:blip r:embed="rId5"/>
          <a:stretch>
            <a:fillRect/>
          </a:stretch>
        </p:blipFill>
        <p:spPr>
          <a:xfrm>
            <a:off x="4855210" y="4613275"/>
            <a:ext cx="2003425" cy="1332865"/>
          </a:xfrm>
          <a:prstGeom prst="rect">
            <a:avLst/>
          </a:prstGeom>
        </p:spPr>
      </p:pic>
      <p:sp>
        <p:nvSpPr>
          <p:cNvPr id="14" name="文本框 13"/>
          <p:cNvSpPr txBox="1"/>
          <p:nvPr/>
        </p:nvSpPr>
        <p:spPr>
          <a:xfrm>
            <a:off x="107315" y="6004560"/>
            <a:ext cx="3459480" cy="275590"/>
          </a:xfrm>
          <a:prstGeom prst="rect">
            <a:avLst/>
          </a:prstGeom>
          <a:noFill/>
        </p:spPr>
        <p:txBody>
          <a:bodyPr wrap="none" rtlCol="0" anchor="t">
            <a:spAutoFit/>
          </a:bodyPr>
          <a:lstStyle/>
          <a:p>
            <a:pPr marL="228600" indent="-228600" algn="l"/>
            <a:r>
              <a:rPr lang="zh-CN" sz="1200">
                <a:solidFill>
                  <a:schemeClr val="tx1"/>
                </a:solidFill>
                <a:latin typeface="楷体" panose="02010609060101010101" charset="-122"/>
                <a:ea typeface="楷体" panose="02010609060101010101" charset="-122"/>
                <a:cs typeface="楷体" panose="02010609060101010101" charset="-122"/>
                <a:sym typeface="+mn-ea"/>
              </a:rPr>
              <a:t>　图片来源：https://happyfoodsystem.jp/shop</a:t>
            </a:r>
          </a:p>
        </p:txBody>
      </p:sp>
      <p:sp>
        <p:nvSpPr>
          <p:cNvPr id="15" name="文本框 14"/>
          <p:cNvSpPr txBox="1"/>
          <p:nvPr/>
        </p:nvSpPr>
        <p:spPr>
          <a:xfrm>
            <a:off x="6969125" y="1885950"/>
            <a:ext cx="4105910" cy="4154170"/>
          </a:xfrm>
          <a:prstGeom prst="rect">
            <a:avLst/>
          </a:prstGeom>
          <a:noFill/>
          <a:ln w="9525">
            <a:noFill/>
          </a:ln>
        </p:spPr>
        <p:txBody>
          <a:bodyPr wrap="square">
            <a:spAutoFit/>
          </a:bodyPr>
          <a:lstStyle/>
          <a:p>
            <a:pPr marL="228600" indent="-228600"/>
            <a:r>
              <a:rPr lang="en-US" altLang="zh-CN" sz="2200" b="0" dirty="0">
                <a:latin typeface="微软雅黑" panose="020B0503020204020204" pitchFamily="34" charset="-122"/>
                <a:ea typeface="微软雅黑" panose="020B0503020204020204" pitchFamily="34" charset="-122"/>
                <a:cs typeface="微软雅黑" panose="020B0503020204020204" pitchFamily="34" charset="-122"/>
              </a:rPr>
              <a:t>   </a:t>
            </a:r>
            <a:r>
              <a:rPr lang="zh-CN" sz="2200" b="0" dirty="0">
                <a:latin typeface="微软雅黑" panose="020B0503020204020204" pitchFamily="34" charset="-122"/>
                <a:ea typeface="微软雅黑" panose="020B0503020204020204" pitchFamily="34" charset="-122"/>
                <a:cs typeface="微软雅黑" panose="020B0503020204020204" pitchFamily="34" charset="-122"/>
              </a:rPr>
              <a:t>公司从最早经营位于大阪市中心日本桥的香港饮茶楼开始，陆续开设幸福饭店，幸福粥店连锁店，神户牛烤肉店，肉夹馍店。</a:t>
            </a:r>
          </a:p>
          <a:p>
            <a:pPr marL="228600" indent="-228600"/>
            <a:endParaRPr lang="zh-CN" sz="2200" b="0" dirty="0">
              <a:latin typeface="微软雅黑" panose="020B0503020204020204" pitchFamily="34" charset="-122"/>
              <a:ea typeface="微软雅黑" panose="020B0503020204020204" pitchFamily="34" charset="-122"/>
              <a:cs typeface="微软雅黑" panose="020B0503020204020204" pitchFamily="34" charset="-122"/>
            </a:endParaRPr>
          </a:p>
          <a:p>
            <a:pPr marL="228600" indent="-228600"/>
            <a:r>
              <a:rPr lang="zh-CN" sz="2200" b="0" dirty="0">
                <a:latin typeface="微软雅黑" panose="020B0503020204020204" pitchFamily="34" charset="-122"/>
                <a:ea typeface="微软雅黑" panose="020B0503020204020204" pitchFamily="34" charset="-122"/>
                <a:cs typeface="微软雅黑" panose="020B0503020204020204" pitchFamily="34" charset="-122"/>
              </a:rPr>
              <a:t>   店铺地点都位于大阪市最繁华的商业区，主干道，以及大丸百货，阪急百货楼内。多为日本政府部门接待各省领导的指定餐饮店。</a:t>
            </a:r>
            <a:r>
              <a:rPr lang="en-US" sz="2200" b="0" dirty="0">
                <a:latin typeface="微软雅黑" panose="020B0503020204020204" pitchFamily="34" charset="-122"/>
                <a:ea typeface="微软雅黑" panose="020B0503020204020204" pitchFamily="34" charset="-122"/>
                <a:cs typeface="微软雅黑" panose="020B0503020204020204" pitchFamily="34" charset="-122"/>
              </a:rPr>
              <a:t> </a:t>
            </a:r>
            <a:endParaRPr lang="zh-CN" sz="2200" b="0" dirty="0">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2200" b="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 name="矩形 15"/>
          <p:cNvSpPr/>
          <p:nvPr/>
        </p:nvSpPr>
        <p:spPr>
          <a:xfrm>
            <a:off x="7051040" y="1724025"/>
            <a:ext cx="4166870" cy="4222115"/>
          </a:xfrm>
          <a:prstGeom prst="rect">
            <a:avLst/>
          </a:prstGeom>
          <a:noFill/>
          <a:ln w="57150">
            <a:solidFill>
              <a:srgbClr val="00AAA6"/>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4180205" y="6040120"/>
            <a:ext cx="6583680" cy="275590"/>
          </a:xfrm>
          <a:prstGeom prst="rect">
            <a:avLst/>
          </a:prstGeom>
          <a:noFill/>
        </p:spPr>
        <p:txBody>
          <a:bodyPr wrap="none" rtlCol="0" anchor="t">
            <a:spAutoFit/>
          </a:bodyPr>
          <a:lstStyle/>
          <a:p>
            <a:pPr indent="609600" algn="l"/>
            <a:r>
              <a:rPr lang="zh-CN" sz="1200">
                <a:solidFill>
                  <a:schemeClr val="tx1"/>
                </a:solidFill>
                <a:latin typeface="楷体" panose="02010609060101010101" charset="-122"/>
                <a:ea typeface="楷体" panose="02010609060101010101" charset="-122"/>
                <a:cs typeface="楷体" panose="02010609060101010101" charset="-122"/>
                <a:sym typeface="+mn-ea"/>
              </a:rPr>
              <a:t>图片来源：</a:t>
            </a:r>
            <a:r>
              <a:rPr lang="en-US" sz="1200">
                <a:latin typeface="楷体" panose="02010609060101010101" charset="-122"/>
                <a:ea typeface="楷体" panose="02010609060101010101" charset="-122"/>
                <a:cs typeface="楷体" panose="02010609060101010101" charset="-122"/>
                <a:sym typeface="+mn-ea"/>
              </a:rPr>
              <a:t>https://tabelog.com/osaka/A2701/A270106/27119337/dtlphotolst/smp2/</a:t>
            </a:r>
            <a:endParaRPr lang="en-US" altLang="en-US" sz="1200" u="sng">
              <a:solidFill>
                <a:schemeClr val="tx1"/>
              </a:solidFill>
              <a:latin typeface="楷体" panose="02010609060101010101" charset="-122"/>
              <a:ea typeface="楷体" panose="02010609060101010101" charset="-122"/>
              <a:cs typeface="楷体" panose="02010609060101010101" charset="-122"/>
              <a:sym typeface="+mn-ea"/>
              <a:hlinkClick r:id="rId6"/>
            </a:endParaRPr>
          </a:p>
        </p:txBody>
      </p:sp>
      <p:pic>
        <p:nvPicPr>
          <p:cNvPr id="4" name="図 3"/>
          <p:cNvPicPr>
            <a:picLocks noChangeAspect="1"/>
          </p:cNvPicPr>
          <p:nvPr/>
        </p:nvPicPr>
        <p:blipFill rotWithShape="1">
          <a:blip r:embed="rId7" cstate="print">
            <a:extLst>
              <a:ext uri="{28A0092B-C50C-407E-A947-70E740481C1C}">
                <a14:useLocalDpi xmlns:a14="http://schemas.microsoft.com/office/drawing/2010/main" val="0"/>
              </a:ext>
            </a:extLst>
          </a:blip>
          <a:srcRect t="6253" r="4205"/>
          <a:stretch/>
        </p:blipFill>
        <p:spPr>
          <a:xfrm>
            <a:off x="3109594" y="2743199"/>
            <a:ext cx="1515111" cy="321119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38"/>
          <p:cNvSpPr txBox="1"/>
          <p:nvPr/>
        </p:nvSpPr>
        <p:spPr>
          <a:xfrm>
            <a:off x="357188" y="495300"/>
            <a:ext cx="571500" cy="1076325"/>
          </a:xfrm>
          <a:prstGeom prst="rect">
            <a:avLst/>
          </a:prstGeom>
          <a:solidFill>
            <a:srgbClr val="27AEB8"/>
          </a:solidFill>
          <a:ln w="9525">
            <a:noFill/>
          </a:ln>
        </p:spPr>
        <p:txBody>
          <a:bodyPr wrap="square" anchor="t">
            <a:spAutoFit/>
          </a:bodyPr>
          <a:lstStyle/>
          <a:p>
            <a:pPr algn="r" eaLnBrk="0" hangingPunct="0"/>
            <a:r>
              <a:rPr lang="zh-CN" altLang="en-US" sz="3200" b="1" dirty="0">
                <a:solidFill>
                  <a:schemeClr val="bg1"/>
                </a:solidFill>
                <a:latin typeface="微软雅黑" panose="020B0503020204020204" pitchFamily="34" charset="-122"/>
                <a:ea typeface="微软雅黑" panose="020B0503020204020204" pitchFamily="34" charset="-122"/>
              </a:rPr>
              <a:t>业务</a:t>
            </a:r>
          </a:p>
        </p:txBody>
      </p:sp>
      <p:cxnSp>
        <p:nvCxnSpPr>
          <p:cNvPr id="22" name="直接连接符 21"/>
          <p:cNvCxnSpPr/>
          <p:nvPr/>
        </p:nvCxnSpPr>
        <p:spPr>
          <a:xfrm>
            <a:off x="1028700" y="998538"/>
            <a:ext cx="2000250" cy="1588"/>
          </a:xfrm>
          <a:prstGeom prst="line">
            <a:avLst/>
          </a:prstGeom>
          <a:ln>
            <a:solidFill>
              <a:srgbClr val="27AEB8"/>
            </a:solidFill>
          </a:ln>
        </p:spPr>
        <p:style>
          <a:lnRef idx="1">
            <a:schemeClr val="accent1"/>
          </a:lnRef>
          <a:fillRef idx="0">
            <a:schemeClr val="accent1"/>
          </a:fillRef>
          <a:effectRef idx="0">
            <a:schemeClr val="accent1"/>
          </a:effectRef>
          <a:fontRef idx="minor">
            <a:schemeClr val="tx1"/>
          </a:fontRef>
        </p:style>
      </p:cxnSp>
      <p:sp>
        <p:nvSpPr>
          <p:cNvPr id="6148" name="矩形 41"/>
          <p:cNvSpPr/>
          <p:nvPr/>
        </p:nvSpPr>
        <p:spPr>
          <a:xfrm>
            <a:off x="1089025" y="781050"/>
            <a:ext cx="4716463" cy="245110"/>
          </a:xfrm>
          <a:prstGeom prst="rect">
            <a:avLst/>
          </a:prstGeom>
          <a:noFill/>
          <a:ln w="0">
            <a:noFill/>
          </a:ln>
        </p:spPr>
        <p:txBody>
          <a:bodyPr wrap="square" anchor="t">
            <a:spAutoFit/>
          </a:bodyPr>
          <a:lstStyle/>
          <a:p>
            <a:r>
              <a:rPr lang="zh-CN" altLang="en-US" sz="1000" i="1" dirty="0">
                <a:solidFill>
                  <a:srgbClr val="A6A6A6"/>
                </a:solidFill>
                <a:latin typeface="微软雅黑" panose="020B0503020204020204" pitchFamily="34" charset="-122"/>
                <a:ea typeface="微软雅黑" panose="020B0503020204020204" pitchFamily="34" charset="-122"/>
              </a:rPr>
              <a:t>太阳能电站运营事业</a:t>
            </a:r>
          </a:p>
        </p:txBody>
      </p:sp>
      <p:sp>
        <p:nvSpPr>
          <p:cNvPr id="6149" name="Text Box 38"/>
          <p:cNvSpPr txBox="1"/>
          <p:nvPr/>
        </p:nvSpPr>
        <p:spPr>
          <a:xfrm>
            <a:off x="1089025" y="1022985"/>
            <a:ext cx="7255510" cy="337185"/>
          </a:xfrm>
          <a:prstGeom prst="rect">
            <a:avLst/>
          </a:prstGeom>
          <a:noFill/>
          <a:ln w="9525">
            <a:noFill/>
          </a:ln>
        </p:spPr>
        <p:txBody>
          <a:bodyPr wrap="square" anchor="t">
            <a:spAutoFit/>
          </a:bodyPr>
          <a:lstStyle/>
          <a:p>
            <a:pPr eaLnBrk="0" hangingPunct="0"/>
            <a:r>
              <a:rPr lang="zh-CN" altLang="en-US" sz="1600" b="1" dirty="0">
                <a:solidFill>
                  <a:srgbClr val="27AEB8"/>
                </a:solidFill>
                <a:latin typeface="微软雅黑" panose="020B0503020204020204" pitchFamily="34" charset="-122"/>
                <a:ea typeface="微软雅黑" panose="020B0503020204020204" pitchFamily="34" charset="-122"/>
              </a:rPr>
              <a:t>依据FIT法规，与日本政府签署20年固定价格的卖电协议。</a:t>
            </a:r>
          </a:p>
        </p:txBody>
      </p:sp>
      <p:pic>
        <p:nvPicPr>
          <p:cNvPr id="3" name="图片 2"/>
          <p:cNvPicPr/>
          <p:nvPr/>
        </p:nvPicPr>
        <p:blipFill>
          <a:blip r:embed="rId2"/>
          <a:stretch>
            <a:fillRect/>
          </a:stretch>
        </p:blipFill>
        <p:spPr>
          <a:xfrm>
            <a:off x="357505" y="1734185"/>
            <a:ext cx="7306945" cy="3895725"/>
          </a:xfrm>
          <a:prstGeom prst="rect">
            <a:avLst/>
          </a:prstGeom>
          <a:noFill/>
          <a:ln w="9525">
            <a:noFill/>
          </a:ln>
        </p:spPr>
      </p:pic>
      <p:sp>
        <p:nvSpPr>
          <p:cNvPr id="4" name="文本框 3"/>
          <p:cNvSpPr txBox="1"/>
          <p:nvPr/>
        </p:nvSpPr>
        <p:spPr>
          <a:xfrm>
            <a:off x="7874635" y="2047875"/>
            <a:ext cx="3274060" cy="3169285"/>
          </a:xfrm>
          <a:prstGeom prst="rect">
            <a:avLst/>
          </a:prstGeom>
          <a:noFill/>
          <a:ln w="9525">
            <a:noFill/>
          </a:ln>
        </p:spPr>
        <p:txBody>
          <a:bodyPr wrap="square">
            <a:spAutoFit/>
          </a:bodyPr>
          <a:lstStyle/>
          <a:p>
            <a:pPr marL="228600" indent="-228600"/>
            <a:r>
              <a:rPr lang="en-US" altLang="zh-CN" sz="2000" b="0">
                <a:latin typeface="微软雅黑" panose="020B0503020204020204" pitchFamily="34" charset="-122"/>
                <a:ea typeface="微软雅黑" panose="020B0503020204020204" pitchFamily="34" charset="-122"/>
                <a:cs typeface="微软雅黑" panose="020B0503020204020204" pitchFamily="34" charset="-122"/>
              </a:rPr>
              <a:t>   </a:t>
            </a:r>
            <a:r>
              <a:rPr lang="zh-CN" sz="2000" b="0">
                <a:latin typeface="微软雅黑" panose="020B0503020204020204" pitchFamily="34" charset="-122"/>
                <a:ea typeface="微软雅黑" panose="020B0503020204020204" pitchFamily="34" charset="-122"/>
                <a:cs typeface="微软雅黑" panose="020B0503020204020204" pitchFamily="34" charset="-122"/>
              </a:rPr>
              <a:t>公司根据日本节能环保政策，依据FIT法规，与日本政府签署2</a:t>
            </a:r>
            <a:r>
              <a:rPr lang="en-US" sz="2000" b="0">
                <a:latin typeface="微软雅黑" panose="020B0503020204020204" pitchFamily="34" charset="-122"/>
                <a:ea typeface="微软雅黑" panose="020B0503020204020204" pitchFamily="34" charset="-122"/>
                <a:cs typeface="微软雅黑" panose="020B0503020204020204" pitchFamily="34" charset="-122"/>
              </a:rPr>
              <a:t>0</a:t>
            </a:r>
            <a:r>
              <a:rPr lang="zh-CN" sz="2000" b="0">
                <a:latin typeface="微软雅黑" panose="020B0503020204020204" pitchFamily="34" charset="-122"/>
                <a:ea typeface="微软雅黑" panose="020B0503020204020204" pitchFamily="34" charset="-122"/>
                <a:cs typeface="微软雅黑" panose="020B0503020204020204" pitchFamily="34" charset="-122"/>
              </a:rPr>
              <a:t>年固定价格的卖电协议，建设和运营位于冈山县的太阳能电站，在2020年11月实现电网连结并网。在确保公司稳定收益的同时，为建立节能环保的环境做出企业社会贡献。</a:t>
            </a:r>
            <a:endParaRPr lang="zh-CN" altLang="en-US" sz="2000" b="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 name="矩形 15"/>
          <p:cNvSpPr/>
          <p:nvPr/>
        </p:nvSpPr>
        <p:spPr>
          <a:xfrm>
            <a:off x="7922260" y="1724025"/>
            <a:ext cx="3487420" cy="3905885"/>
          </a:xfrm>
          <a:prstGeom prst="rect">
            <a:avLst/>
          </a:prstGeom>
          <a:noFill/>
          <a:ln w="57150">
            <a:solidFill>
              <a:srgbClr val="00AAA6"/>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38"/>
          <p:cNvSpPr txBox="1"/>
          <p:nvPr/>
        </p:nvSpPr>
        <p:spPr>
          <a:xfrm>
            <a:off x="357188" y="495300"/>
            <a:ext cx="571500" cy="1076325"/>
          </a:xfrm>
          <a:prstGeom prst="rect">
            <a:avLst/>
          </a:prstGeom>
          <a:solidFill>
            <a:srgbClr val="27AEB8"/>
          </a:solidFill>
          <a:ln w="9525">
            <a:noFill/>
          </a:ln>
        </p:spPr>
        <p:txBody>
          <a:bodyPr wrap="square" anchor="t">
            <a:spAutoFit/>
          </a:bodyPr>
          <a:lstStyle/>
          <a:p>
            <a:pPr algn="r" eaLnBrk="0" hangingPunct="0"/>
            <a:r>
              <a:rPr lang="zh-CN" altLang="en-US" sz="3200" b="1" dirty="0">
                <a:solidFill>
                  <a:schemeClr val="bg1"/>
                </a:solidFill>
                <a:latin typeface="微软雅黑" panose="020B0503020204020204" pitchFamily="34" charset="-122"/>
                <a:ea typeface="微软雅黑" panose="020B0503020204020204" pitchFamily="34" charset="-122"/>
              </a:rPr>
              <a:t>业务</a:t>
            </a:r>
          </a:p>
        </p:txBody>
      </p:sp>
      <p:cxnSp>
        <p:nvCxnSpPr>
          <p:cNvPr id="22" name="直接连接符 21"/>
          <p:cNvCxnSpPr/>
          <p:nvPr/>
        </p:nvCxnSpPr>
        <p:spPr>
          <a:xfrm>
            <a:off x="1028700" y="998538"/>
            <a:ext cx="2000250" cy="1588"/>
          </a:xfrm>
          <a:prstGeom prst="line">
            <a:avLst/>
          </a:prstGeom>
          <a:ln>
            <a:solidFill>
              <a:srgbClr val="27AEB8"/>
            </a:solidFill>
          </a:ln>
        </p:spPr>
        <p:style>
          <a:lnRef idx="1">
            <a:schemeClr val="accent1"/>
          </a:lnRef>
          <a:fillRef idx="0">
            <a:schemeClr val="accent1"/>
          </a:fillRef>
          <a:effectRef idx="0">
            <a:schemeClr val="accent1"/>
          </a:effectRef>
          <a:fontRef idx="minor">
            <a:schemeClr val="tx1"/>
          </a:fontRef>
        </p:style>
      </p:cxnSp>
      <p:sp>
        <p:nvSpPr>
          <p:cNvPr id="6148" name="矩形 41"/>
          <p:cNvSpPr/>
          <p:nvPr/>
        </p:nvSpPr>
        <p:spPr>
          <a:xfrm>
            <a:off x="1089025" y="781050"/>
            <a:ext cx="4716463" cy="245110"/>
          </a:xfrm>
          <a:prstGeom prst="rect">
            <a:avLst/>
          </a:prstGeom>
          <a:noFill/>
          <a:ln w="0">
            <a:noFill/>
          </a:ln>
        </p:spPr>
        <p:txBody>
          <a:bodyPr wrap="square" anchor="t">
            <a:spAutoFit/>
          </a:bodyPr>
          <a:lstStyle/>
          <a:p>
            <a:r>
              <a:rPr lang="zh-CN" altLang="en-US" sz="1000" i="1" dirty="0">
                <a:solidFill>
                  <a:srgbClr val="A6A6A6"/>
                </a:solidFill>
                <a:latin typeface="微软雅黑" panose="020B0503020204020204" pitchFamily="34" charset="-122"/>
                <a:ea typeface="微软雅黑" panose="020B0503020204020204" pitchFamily="34" charset="-122"/>
              </a:rPr>
              <a:t>M&amp;A、OEM事业与不动产管理事业</a:t>
            </a:r>
          </a:p>
        </p:txBody>
      </p:sp>
      <p:sp>
        <p:nvSpPr>
          <p:cNvPr id="6149" name="Text Box 38"/>
          <p:cNvSpPr txBox="1"/>
          <p:nvPr/>
        </p:nvSpPr>
        <p:spPr>
          <a:xfrm>
            <a:off x="1089025" y="1022985"/>
            <a:ext cx="7255510" cy="583565"/>
          </a:xfrm>
          <a:prstGeom prst="rect">
            <a:avLst/>
          </a:prstGeom>
          <a:noFill/>
          <a:ln w="9525">
            <a:noFill/>
          </a:ln>
        </p:spPr>
        <p:txBody>
          <a:bodyPr wrap="square" anchor="t">
            <a:spAutoFit/>
          </a:bodyPr>
          <a:lstStyle/>
          <a:p>
            <a:pPr eaLnBrk="0" hangingPunct="0"/>
            <a:r>
              <a:rPr lang="zh-CN" altLang="en-US" sz="1600" dirty="0">
                <a:solidFill>
                  <a:srgbClr val="27AEB8"/>
                </a:solidFill>
                <a:latin typeface="微软雅黑" panose="020B0503020204020204" pitchFamily="34" charset="-122"/>
                <a:ea typeface="微软雅黑" panose="020B0503020204020204" pitchFamily="34" charset="-122"/>
              </a:rPr>
              <a:t>随着中国经济实力的增强，中国收购日本企业，日本技术的需求不断增强，我公司顺应市场潮流，向客户提供咨询服务和收购中介服务。</a:t>
            </a:r>
          </a:p>
        </p:txBody>
      </p:sp>
      <p:pic>
        <p:nvPicPr>
          <p:cNvPr id="5" name="图片 4"/>
          <p:cNvPicPr>
            <a:picLocks noChangeAspect="1"/>
          </p:cNvPicPr>
          <p:nvPr/>
        </p:nvPicPr>
        <p:blipFill>
          <a:blip r:embed="rId2"/>
          <a:stretch>
            <a:fillRect/>
          </a:stretch>
        </p:blipFill>
        <p:spPr>
          <a:xfrm>
            <a:off x="357505" y="1691640"/>
            <a:ext cx="5780405" cy="4349750"/>
          </a:xfrm>
          <a:prstGeom prst="rect">
            <a:avLst/>
          </a:prstGeom>
        </p:spPr>
      </p:pic>
      <p:pic>
        <p:nvPicPr>
          <p:cNvPr id="6" name="图片 5"/>
          <p:cNvPicPr>
            <a:picLocks noChangeAspect="1"/>
          </p:cNvPicPr>
          <p:nvPr/>
        </p:nvPicPr>
        <p:blipFill>
          <a:blip r:embed="rId3"/>
          <a:stretch>
            <a:fillRect/>
          </a:stretch>
        </p:blipFill>
        <p:spPr>
          <a:xfrm>
            <a:off x="5341620" y="1778000"/>
            <a:ext cx="5730875" cy="389826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文本框 103"/>
          <p:cNvSpPr txBox="1"/>
          <p:nvPr/>
        </p:nvSpPr>
        <p:spPr>
          <a:xfrm>
            <a:off x="709927" y="6119336"/>
            <a:ext cx="10845485" cy="738664"/>
          </a:xfrm>
          <a:prstGeom prst="rect">
            <a:avLst/>
          </a:prstGeom>
          <a:noFill/>
          <a:ln w="9525">
            <a:noFill/>
          </a:ln>
        </p:spPr>
        <p:txBody>
          <a:bodyPr wrap="square">
            <a:spAutoFit/>
          </a:bodyPr>
          <a:lstStyle/>
          <a:p>
            <a:pPr indent="0"/>
            <a:r>
              <a:rPr lang="zh-CN" sz="1400" b="0" dirty="0">
                <a:latin typeface="微软雅黑" panose="020B0503020204020204" pitchFamily="34" charset="-122"/>
                <a:ea typeface="微软雅黑" panose="020B0503020204020204" pitchFamily="34" charset="-122"/>
                <a:cs typeface="微软雅黑" panose="020B0503020204020204" pitchFamily="34" charset="-122"/>
              </a:rPr>
              <a:t>中国本土亦有少量供应，但是由于我们主要是进行集装箱发货，进行一般贸易在中国海关通关，检疫，商品登录等，需要前期投入大量人力物力，因此，目前还未形成规模供货，尚处于渠道开发拓展阶段。</a:t>
            </a:r>
            <a:endParaRPr lang="en-US" sz="1400" b="0" dirty="0">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sz="1400" b="0" dirty="0">
                <a:latin typeface="微软雅黑" panose="020B0503020204020204" pitchFamily="34" charset="-122"/>
                <a:ea typeface="微软雅黑" panose="020B0503020204020204" pitchFamily="34" charset="-122"/>
                <a:cs typeface="微软雅黑" panose="020B0503020204020204" pitchFamily="34" charset="-122"/>
              </a:rPr>
              <a:t> </a:t>
            </a:r>
            <a:endParaRPr lang="en-US" altLang="en-US" sz="1400" b="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nvPicPr>
        <p:blipFill>
          <a:blip r:embed="rId2"/>
          <a:stretch>
            <a:fillRect/>
          </a:stretch>
        </p:blipFill>
        <p:spPr>
          <a:xfrm>
            <a:off x="584200" y="2529840"/>
            <a:ext cx="3540125" cy="762000"/>
          </a:xfrm>
          <a:prstGeom prst="rect">
            <a:avLst/>
          </a:prstGeom>
        </p:spPr>
      </p:pic>
      <p:pic>
        <p:nvPicPr>
          <p:cNvPr id="5" name="图片 4"/>
          <p:cNvPicPr>
            <a:picLocks noChangeAspect="1"/>
          </p:cNvPicPr>
          <p:nvPr/>
        </p:nvPicPr>
        <p:blipFill>
          <a:blip r:embed="rId3"/>
          <a:srcRect l="1368" b="4065"/>
          <a:stretch>
            <a:fillRect/>
          </a:stretch>
        </p:blipFill>
        <p:spPr>
          <a:xfrm>
            <a:off x="4261485" y="2378075"/>
            <a:ext cx="991235" cy="1179830"/>
          </a:xfrm>
          <a:prstGeom prst="rect">
            <a:avLst/>
          </a:prstGeom>
        </p:spPr>
      </p:pic>
      <p:sp>
        <p:nvSpPr>
          <p:cNvPr id="6146" name="Text Box 38"/>
          <p:cNvSpPr txBox="1"/>
          <p:nvPr/>
        </p:nvSpPr>
        <p:spPr>
          <a:xfrm>
            <a:off x="357188" y="495300"/>
            <a:ext cx="571500" cy="1076325"/>
          </a:xfrm>
          <a:prstGeom prst="rect">
            <a:avLst/>
          </a:prstGeom>
          <a:solidFill>
            <a:srgbClr val="27AEB8"/>
          </a:solidFill>
          <a:ln w="9525">
            <a:noFill/>
          </a:ln>
        </p:spPr>
        <p:txBody>
          <a:bodyPr wrap="square" anchor="t">
            <a:spAutoFit/>
          </a:bodyPr>
          <a:lstStyle/>
          <a:p>
            <a:pPr algn="r" eaLnBrk="0" hangingPunct="0"/>
            <a:r>
              <a:rPr lang="zh-CN" altLang="en-US" sz="3200" b="1" dirty="0">
                <a:solidFill>
                  <a:schemeClr val="bg1"/>
                </a:solidFill>
                <a:latin typeface="微软雅黑" panose="020B0503020204020204" pitchFamily="34" charset="-122"/>
                <a:ea typeface="微软雅黑" panose="020B0503020204020204" pitchFamily="34" charset="-122"/>
              </a:rPr>
              <a:t>项目</a:t>
            </a:r>
          </a:p>
        </p:txBody>
      </p:sp>
      <p:cxnSp>
        <p:nvCxnSpPr>
          <p:cNvPr id="22" name="直接连接符 21"/>
          <p:cNvCxnSpPr/>
          <p:nvPr/>
        </p:nvCxnSpPr>
        <p:spPr>
          <a:xfrm>
            <a:off x="1028700" y="998538"/>
            <a:ext cx="2000250" cy="1588"/>
          </a:xfrm>
          <a:prstGeom prst="line">
            <a:avLst/>
          </a:prstGeom>
          <a:ln>
            <a:solidFill>
              <a:srgbClr val="27AEB8"/>
            </a:solidFill>
          </a:ln>
        </p:spPr>
        <p:style>
          <a:lnRef idx="1">
            <a:schemeClr val="accent1"/>
          </a:lnRef>
          <a:fillRef idx="0">
            <a:schemeClr val="accent1"/>
          </a:fillRef>
          <a:effectRef idx="0">
            <a:schemeClr val="accent1"/>
          </a:effectRef>
          <a:fontRef idx="minor">
            <a:schemeClr val="tx1"/>
          </a:fontRef>
        </p:style>
      </p:cxnSp>
      <p:sp>
        <p:nvSpPr>
          <p:cNvPr id="6148" name="矩形 41"/>
          <p:cNvSpPr/>
          <p:nvPr/>
        </p:nvSpPr>
        <p:spPr>
          <a:xfrm>
            <a:off x="1089025" y="781050"/>
            <a:ext cx="4716463" cy="245110"/>
          </a:xfrm>
          <a:prstGeom prst="rect">
            <a:avLst/>
          </a:prstGeom>
          <a:noFill/>
          <a:ln w="0">
            <a:noFill/>
          </a:ln>
        </p:spPr>
        <p:txBody>
          <a:bodyPr wrap="square" anchor="t">
            <a:spAutoFit/>
          </a:bodyPr>
          <a:lstStyle/>
          <a:p>
            <a:r>
              <a:rPr lang="zh-CN" altLang="en-US" sz="1000" i="1" dirty="0">
                <a:solidFill>
                  <a:srgbClr val="A6A6A6"/>
                </a:solidFill>
                <a:latin typeface="微软雅黑" panose="020B0503020204020204" pitchFamily="34" charset="-122"/>
                <a:ea typeface="微软雅黑" panose="020B0503020204020204" pitchFamily="34" charset="-122"/>
              </a:rPr>
              <a:t>日本药妆、日用品、食品等相关贸易事业</a:t>
            </a:r>
          </a:p>
        </p:txBody>
      </p:sp>
      <p:sp>
        <p:nvSpPr>
          <p:cNvPr id="6149" name="Text Box 38"/>
          <p:cNvSpPr txBox="1"/>
          <p:nvPr/>
        </p:nvSpPr>
        <p:spPr>
          <a:xfrm>
            <a:off x="1089025" y="1022985"/>
            <a:ext cx="7255510" cy="337185"/>
          </a:xfrm>
          <a:prstGeom prst="rect">
            <a:avLst/>
          </a:prstGeom>
          <a:noFill/>
          <a:ln w="9525">
            <a:noFill/>
          </a:ln>
        </p:spPr>
        <p:txBody>
          <a:bodyPr wrap="square" anchor="t">
            <a:spAutoFit/>
          </a:bodyPr>
          <a:lstStyle/>
          <a:p>
            <a:pPr eaLnBrk="0" hangingPunct="0"/>
            <a:r>
              <a:rPr lang="zh-CN" altLang="en-US" sz="1600" dirty="0">
                <a:solidFill>
                  <a:srgbClr val="27AEB8"/>
                </a:solidFill>
                <a:latin typeface="微软雅黑" panose="020B0503020204020204" pitchFamily="34" charset="-122"/>
                <a:ea typeface="微软雅黑" panose="020B0503020204020204" pitchFamily="34" charset="-122"/>
              </a:rPr>
              <a:t>供应体系完善，渠道稳固拓展。</a:t>
            </a:r>
          </a:p>
        </p:txBody>
      </p:sp>
      <p:sp>
        <p:nvSpPr>
          <p:cNvPr id="8" name="文本框 7"/>
          <p:cNvSpPr txBox="1"/>
          <p:nvPr/>
        </p:nvSpPr>
        <p:spPr>
          <a:xfrm>
            <a:off x="770889" y="1781810"/>
            <a:ext cx="6283325" cy="523220"/>
          </a:xfrm>
          <a:prstGeom prst="rect">
            <a:avLst/>
          </a:prstGeom>
          <a:noFill/>
          <a:ln w="9525">
            <a:noFill/>
          </a:ln>
        </p:spPr>
        <p:txBody>
          <a:bodyPr wrap="square">
            <a:spAutoFit/>
          </a:bodyPr>
          <a:lstStyle/>
          <a:p>
            <a:pPr marL="266700" indent="-266700"/>
            <a:r>
              <a:rPr lang="en-US" altLang="zh-CN" sz="1400" b="0" dirty="0">
                <a:latin typeface="微软雅黑" panose="020B0503020204020204" pitchFamily="34" charset="-122"/>
                <a:ea typeface="微软雅黑" panose="020B0503020204020204" pitchFamily="34" charset="-122"/>
                <a:cs typeface="微软雅黑" panose="020B0503020204020204" pitchFamily="34" charset="-122"/>
              </a:rPr>
              <a:t>     </a:t>
            </a:r>
            <a:r>
              <a:rPr lang="zh-CN" sz="1400" b="0" dirty="0">
                <a:latin typeface="微软雅黑" panose="020B0503020204020204" pitchFamily="34" charset="-122"/>
                <a:ea typeface="微软雅黑" panose="020B0503020204020204" pitchFamily="34" charset="-122"/>
                <a:cs typeface="微软雅黑" panose="020B0503020204020204" pitchFamily="34" charset="-122"/>
              </a:rPr>
              <a:t>目前，</a:t>
            </a:r>
            <a:r>
              <a:rPr lang="zh-CN" sz="1400" b="0" dirty="0" smtClean="0">
                <a:latin typeface="微软雅黑" panose="020B0503020204020204" pitchFamily="34" charset="-122"/>
                <a:ea typeface="微软雅黑" panose="020B0503020204020204" pitchFamily="34" charset="-122"/>
                <a:cs typeface="微软雅黑" panose="020B0503020204020204" pitchFamily="34" charset="-122"/>
              </a:rPr>
              <a:t>公司服务主要客户分别为</a:t>
            </a:r>
            <a:r>
              <a:rPr lang="zh-CN" altLang="en-US" sz="1400" b="0" dirty="0" smtClean="0">
                <a:latin typeface="微软雅黑" panose="020B0503020204020204" pitchFamily="34" charset="-122"/>
                <a:ea typeface="微软雅黑" panose="020B0503020204020204" pitchFamily="34" charset="-122"/>
                <a:cs typeface="微软雅黑" panose="020B0503020204020204" pitchFamily="34" charset="-122"/>
              </a:rPr>
              <a:t>中国</a:t>
            </a:r>
            <a:r>
              <a:rPr lang="zh-CN" sz="1400" b="0" dirty="0" smtClean="0">
                <a:latin typeface="微软雅黑" panose="020B0503020204020204" pitchFamily="34" charset="-122"/>
                <a:ea typeface="微软雅黑" panose="020B0503020204020204" pitchFamily="34" charset="-122"/>
                <a:cs typeface="微软雅黑" panose="020B0503020204020204" pitchFamily="34" charset="-122"/>
              </a:rPr>
              <a:t>香港，</a:t>
            </a:r>
            <a:r>
              <a:rPr lang="zh-CN" altLang="en-US" sz="1400" b="0" dirty="0" smtClean="0">
                <a:latin typeface="微软雅黑" panose="020B0503020204020204" pitchFamily="34" charset="-122"/>
                <a:ea typeface="微软雅黑" panose="020B0503020204020204" pitchFamily="34" charset="-122"/>
                <a:cs typeface="微软雅黑" panose="020B0503020204020204" pitchFamily="34" charset="-122"/>
              </a:rPr>
              <a:t>其他</a:t>
            </a:r>
            <a:r>
              <a:rPr lang="zh-CN" sz="1400" b="0" dirty="0" smtClean="0">
                <a:latin typeface="微软雅黑" panose="020B0503020204020204" pitchFamily="34" charset="-122"/>
                <a:ea typeface="微软雅黑" panose="020B0503020204020204" pitchFamily="34" charset="-122"/>
                <a:cs typeface="微软雅黑" panose="020B0503020204020204" pitchFamily="34" charset="-122"/>
              </a:rPr>
              <a:t>东南亚</a:t>
            </a:r>
            <a:r>
              <a:rPr lang="zh-CN" sz="1400" b="0" dirty="0">
                <a:latin typeface="微软雅黑" panose="020B0503020204020204" pitchFamily="34" charset="-122"/>
                <a:ea typeface="微软雅黑" panose="020B0503020204020204" pitchFamily="34" charset="-122"/>
                <a:cs typeface="微软雅黑" panose="020B0503020204020204" pitchFamily="34" charset="-122"/>
              </a:rPr>
              <a:t>国家。</a:t>
            </a:r>
          </a:p>
          <a:p>
            <a:pPr marL="266700" indent="-266700"/>
            <a:r>
              <a:rPr lang="zh-CN" sz="1400" b="0" dirty="0">
                <a:latin typeface="微软雅黑" panose="020B0503020204020204" pitchFamily="34" charset="-122"/>
                <a:ea typeface="微软雅黑" panose="020B0503020204020204" pitchFamily="34" charset="-122"/>
                <a:cs typeface="微软雅黑" panose="020B0503020204020204" pitchFamily="34" charset="-122"/>
              </a:rPr>
              <a:t> 其中主要有香港长江实业集团百佳超市，尚龙集团药妆店等。</a:t>
            </a:r>
          </a:p>
        </p:txBody>
      </p:sp>
      <p:sp>
        <p:nvSpPr>
          <p:cNvPr id="9" name="文本框 8"/>
          <p:cNvSpPr txBox="1"/>
          <p:nvPr/>
        </p:nvSpPr>
        <p:spPr>
          <a:xfrm>
            <a:off x="5290184" y="2378075"/>
            <a:ext cx="2345055" cy="1169551"/>
          </a:xfrm>
          <a:prstGeom prst="rect">
            <a:avLst/>
          </a:prstGeom>
          <a:noFill/>
          <a:ln w="9525">
            <a:noFill/>
          </a:ln>
        </p:spPr>
        <p:txBody>
          <a:bodyPr wrap="square">
            <a:spAutoFit/>
          </a:bodyPr>
          <a:lstStyle/>
          <a:p>
            <a:r>
              <a:rPr lang="en-US" altLang="ja-JP" sz="1400" dirty="0"/>
              <a:t>1973</a:t>
            </a:r>
            <a:r>
              <a:rPr lang="zh-CN" altLang="ja-JP" sz="1400" dirty="0"/>
              <a:t>年首间百佳超级市场开设以来，现时在香港有超过</a:t>
            </a:r>
            <a:r>
              <a:rPr lang="en-US" altLang="ja-JP" sz="1400" dirty="0"/>
              <a:t>285</a:t>
            </a:r>
            <a:r>
              <a:rPr lang="zh-CN" altLang="ja-JP" sz="1400" dirty="0"/>
              <a:t>间分店。</a:t>
            </a:r>
            <a:r>
              <a:rPr lang="en-US" altLang="ja-JP" sz="1400" dirty="0"/>
              <a:t>2012</a:t>
            </a:r>
            <a:r>
              <a:rPr lang="zh-CN" altLang="ja-JP" sz="1400" dirty="0"/>
              <a:t>年百佳在香港市场占有率约为</a:t>
            </a:r>
            <a:r>
              <a:rPr lang="en-US" altLang="ja-JP" sz="1400" dirty="0"/>
              <a:t>33.1%</a:t>
            </a:r>
            <a:r>
              <a:rPr lang="zh-CN" altLang="ja-JP" sz="1400" dirty="0"/>
              <a:t>，收益总额为</a:t>
            </a:r>
            <a:r>
              <a:rPr lang="en-US" altLang="ja-JP" sz="1400" dirty="0"/>
              <a:t>217</a:t>
            </a:r>
            <a:r>
              <a:rPr lang="zh-CN" altLang="ja-JP" sz="1400" dirty="0"/>
              <a:t>亿港元。</a:t>
            </a:r>
            <a:endParaRPr lang="ja-JP" altLang="ja-JP" sz="1400" dirty="0"/>
          </a:p>
        </p:txBody>
      </p:sp>
      <p:pic>
        <p:nvPicPr>
          <p:cNvPr id="10" name="图片 9"/>
          <p:cNvPicPr>
            <a:picLocks noChangeAspect="1"/>
          </p:cNvPicPr>
          <p:nvPr/>
        </p:nvPicPr>
        <p:blipFill>
          <a:blip r:embed="rId4"/>
          <a:stretch>
            <a:fillRect/>
          </a:stretch>
        </p:blipFill>
        <p:spPr>
          <a:xfrm>
            <a:off x="760095" y="3743960"/>
            <a:ext cx="3234690" cy="2110740"/>
          </a:xfrm>
          <a:prstGeom prst="rect">
            <a:avLst/>
          </a:prstGeom>
        </p:spPr>
      </p:pic>
      <p:pic>
        <p:nvPicPr>
          <p:cNvPr id="11" name="图片 10"/>
          <p:cNvPicPr>
            <a:picLocks noChangeAspect="1"/>
          </p:cNvPicPr>
          <p:nvPr/>
        </p:nvPicPr>
        <p:blipFill>
          <a:blip r:embed="rId5"/>
          <a:stretch>
            <a:fillRect/>
          </a:stretch>
        </p:blipFill>
        <p:spPr>
          <a:xfrm>
            <a:off x="4379595" y="3759200"/>
            <a:ext cx="3210560" cy="2134235"/>
          </a:xfrm>
          <a:prstGeom prst="rect">
            <a:avLst/>
          </a:prstGeom>
        </p:spPr>
      </p:pic>
      <p:cxnSp>
        <p:nvCxnSpPr>
          <p:cNvPr id="12" name="直接连接符 11"/>
          <p:cNvCxnSpPr/>
          <p:nvPr/>
        </p:nvCxnSpPr>
        <p:spPr>
          <a:xfrm>
            <a:off x="4139565" y="2900045"/>
            <a:ext cx="0" cy="29603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7755255" y="1817370"/>
            <a:ext cx="0" cy="4082415"/>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10396" y="2044449"/>
            <a:ext cx="1660323" cy="1438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文本框 7"/>
          <p:cNvSpPr txBox="1"/>
          <p:nvPr/>
        </p:nvSpPr>
        <p:spPr>
          <a:xfrm>
            <a:off x="1043305" y="1443553"/>
            <a:ext cx="5629910" cy="307777"/>
          </a:xfrm>
          <a:prstGeom prst="rect">
            <a:avLst/>
          </a:prstGeom>
          <a:noFill/>
          <a:ln w="9525">
            <a:noFill/>
          </a:ln>
        </p:spPr>
        <p:txBody>
          <a:bodyPr wrap="square">
            <a:spAutoFit/>
          </a:bodyPr>
          <a:lstStyle/>
          <a:p>
            <a:pPr marL="266700" indent="-266700"/>
            <a:r>
              <a:rPr lang="zh-CN" altLang="en-US" sz="1400" b="1" dirty="0" smtClean="0">
                <a:latin typeface="微软雅黑" panose="020B0503020204020204" pitchFamily="34" charset="-122"/>
                <a:ea typeface="微软雅黑" panose="020B0503020204020204" pitchFamily="34" charset="-122"/>
                <a:cs typeface="微软雅黑" panose="020B0503020204020204" pitchFamily="34" charset="-122"/>
              </a:rPr>
              <a:t>出口贸易（日本国外主要客户）：</a:t>
            </a:r>
            <a:endParaRPr lang="zh-CN" sz="1400" b="1"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9" name="文本框 8"/>
          <p:cNvSpPr txBox="1"/>
          <p:nvPr/>
        </p:nvSpPr>
        <p:spPr>
          <a:xfrm>
            <a:off x="9651046" y="2318769"/>
            <a:ext cx="1858645" cy="1169551"/>
          </a:xfrm>
          <a:prstGeom prst="rect">
            <a:avLst/>
          </a:prstGeom>
          <a:noFill/>
          <a:ln w="9525">
            <a:noFill/>
          </a:ln>
        </p:spPr>
        <p:txBody>
          <a:bodyPr wrap="square">
            <a:spAutoFit/>
          </a:bodyPr>
          <a:lstStyle/>
          <a:p>
            <a:r>
              <a:rPr lang="zh-TW" altLang="ja-JP" sz="1400" dirty="0"/>
              <a:t>尚瓏集團在香港和澳門市場擁有直營零售商，覆蓋高達</a:t>
            </a:r>
            <a:r>
              <a:rPr lang="en-US" altLang="ja-JP" sz="1400" dirty="0"/>
              <a:t>1042</a:t>
            </a:r>
            <a:r>
              <a:rPr lang="zh-TW" altLang="ja-JP" sz="1400" dirty="0"/>
              <a:t>個客戶帳戶</a:t>
            </a:r>
            <a:r>
              <a:rPr lang="en-US" altLang="ja-JP" sz="1400" dirty="0"/>
              <a:t>,2018</a:t>
            </a:r>
            <a:r>
              <a:rPr lang="zh-TW" altLang="ja-JP" sz="1400" dirty="0"/>
              <a:t>年營業額達到</a:t>
            </a:r>
            <a:r>
              <a:rPr lang="en-US" altLang="ja-JP" sz="1400" dirty="0" smtClean="0"/>
              <a:t>2.8</a:t>
            </a:r>
            <a:r>
              <a:rPr lang="zh-CN" altLang="en-US" sz="1400" dirty="0"/>
              <a:t>亿</a:t>
            </a:r>
            <a:r>
              <a:rPr lang="zh-TW" altLang="ja-JP" sz="1400" dirty="0" smtClean="0"/>
              <a:t>美元</a:t>
            </a:r>
            <a:r>
              <a:rPr lang="zh-CN" altLang="en-US" sz="1400" dirty="0"/>
              <a:t>。</a:t>
            </a:r>
            <a:endParaRPr lang="ja-JP" altLang="ja-JP" sz="1400" dirty="0"/>
          </a:p>
        </p:txBody>
      </p:sp>
      <p:pic>
        <p:nvPicPr>
          <p:cNvPr id="20" name="圖片 26">
            <a:extLst>
              <a:ext uri="{FF2B5EF4-FFF2-40B4-BE49-F238E27FC236}">
                <a16:creationId xmlns="" xmlns:a16="http://schemas.microsoft.com/office/drawing/2014/main" id="{C222A973-B9EA-4ED7-9D74-AFD9960BFA32}"/>
              </a:ext>
            </a:extLst>
          </p:cNvPr>
          <p:cNvPicPr>
            <a:picLocks noChangeAspect="1"/>
          </p:cNvPicPr>
          <p:nvPr/>
        </p:nvPicPr>
        <p:blipFill>
          <a:blip r:embed="rId7"/>
          <a:stretch>
            <a:fillRect/>
          </a:stretch>
        </p:blipFill>
        <p:spPr>
          <a:xfrm>
            <a:off x="8112225" y="3767542"/>
            <a:ext cx="3138604" cy="2178509"/>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38"/>
          <p:cNvSpPr txBox="1"/>
          <p:nvPr/>
        </p:nvSpPr>
        <p:spPr>
          <a:xfrm>
            <a:off x="357188" y="495300"/>
            <a:ext cx="571500" cy="1076325"/>
          </a:xfrm>
          <a:prstGeom prst="rect">
            <a:avLst/>
          </a:prstGeom>
          <a:solidFill>
            <a:srgbClr val="27AEB8"/>
          </a:solidFill>
          <a:ln w="9525">
            <a:noFill/>
          </a:ln>
        </p:spPr>
        <p:txBody>
          <a:bodyPr wrap="square" anchor="t">
            <a:spAutoFit/>
          </a:bodyPr>
          <a:lstStyle/>
          <a:p>
            <a:pPr algn="r" eaLnBrk="0" hangingPunct="0"/>
            <a:r>
              <a:rPr lang="zh-CN" altLang="en-US" sz="3200" b="1" dirty="0">
                <a:solidFill>
                  <a:schemeClr val="bg1"/>
                </a:solidFill>
                <a:latin typeface="微软雅黑" panose="020B0503020204020204" pitchFamily="34" charset="-122"/>
                <a:ea typeface="微软雅黑" panose="020B0503020204020204" pitchFamily="34" charset="-122"/>
              </a:rPr>
              <a:t>项目</a:t>
            </a:r>
          </a:p>
        </p:txBody>
      </p:sp>
      <p:cxnSp>
        <p:nvCxnSpPr>
          <p:cNvPr id="22" name="直接连接符 21"/>
          <p:cNvCxnSpPr/>
          <p:nvPr/>
        </p:nvCxnSpPr>
        <p:spPr>
          <a:xfrm>
            <a:off x="1028700" y="998538"/>
            <a:ext cx="2000250" cy="1588"/>
          </a:xfrm>
          <a:prstGeom prst="line">
            <a:avLst/>
          </a:prstGeom>
          <a:ln>
            <a:solidFill>
              <a:srgbClr val="27AEB8"/>
            </a:solidFill>
          </a:ln>
        </p:spPr>
        <p:style>
          <a:lnRef idx="1">
            <a:schemeClr val="accent1"/>
          </a:lnRef>
          <a:fillRef idx="0">
            <a:schemeClr val="accent1"/>
          </a:fillRef>
          <a:effectRef idx="0">
            <a:schemeClr val="accent1"/>
          </a:effectRef>
          <a:fontRef idx="minor">
            <a:schemeClr val="tx1"/>
          </a:fontRef>
        </p:style>
      </p:cxnSp>
      <p:sp>
        <p:nvSpPr>
          <p:cNvPr id="6148" name="矩形 41"/>
          <p:cNvSpPr/>
          <p:nvPr/>
        </p:nvSpPr>
        <p:spPr>
          <a:xfrm>
            <a:off x="1089025" y="781050"/>
            <a:ext cx="4716463" cy="245110"/>
          </a:xfrm>
          <a:prstGeom prst="rect">
            <a:avLst/>
          </a:prstGeom>
          <a:noFill/>
          <a:ln w="0">
            <a:noFill/>
          </a:ln>
        </p:spPr>
        <p:txBody>
          <a:bodyPr wrap="square" anchor="t">
            <a:spAutoFit/>
          </a:bodyPr>
          <a:lstStyle/>
          <a:p>
            <a:r>
              <a:rPr lang="zh-CN" altLang="en-US" sz="1000" i="1" dirty="0">
                <a:solidFill>
                  <a:srgbClr val="A6A6A6"/>
                </a:solidFill>
                <a:latin typeface="微软雅黑" panose="020B0503020204020204" pitchFamily="34" charset="-122"/>
                <a:ea typeface="微软雅黑" panose="020B0503020204020204" pitchFamily="34" charset="-122"/>
              </a:rPr>
              <a:t>日本药妆、日用品、食品等相关贸易事业</a:t>
            </a:r>
          </a:p>
        </p:txBody>
      </p:sp>
      <p:sp>
        <p:nvSpPr>
          <p:cNvPr id="6149" name="Text Box 38"/>
          <p:cNvSpPr txBox="1"/>
          <p:nvPr/>
        </p:nvSpPr>
        <p:spPr>
          <a:xfrm>
            <a:off x="1089025" y="1022985"/>
            <a:ext cx="7255510" cy="337185"/>
          </a:xfrm>
          <a:prstGeom prst="rect">
            <a:avLst/>
          </a:prstGeom>
          <a:noFill/>
          <a:ln w="9525">
            <a:noFill/>
          </a:ln>
        </p:spPr>
        <p:txBody>
          <a:bodyPr wrap="square" anchor="t">
            <a:spAutoFit/>
          </a:bodyPr>
          <a:lstStyle/>
          <a:p>
            <a:pPr eaLnBrk="0" hangingPunct="0"/>
            <a:r>
              <a:rPr lang="zh-CN" altLang="en-US" sz="1600" dirty="0">
                <a:solidFill>
                  <a:srgbClr val="27AEB8"/>
                </a:solidFill>
                <a:latin typeface="微软雅黑" panose="020B0503020204020204" pitchFamily="34" charset="-122"/>
                <a:ea typeface="微软雅黑" panose="020B0503020204020204" pitchFamily="34" charset="-122"/>
              </a:rPr>
              <a:t>供应体系完善，渠道稳固拓展。</a:t>
            </a:r>
          </a:p>
        </p:txBody>
      </p:sp>
      <p:sp>
        <p:nvSpPr>
          <p:cNvPr id="9" name="文本框 8"/>
          <p:cNvSpPr txBox="1"/>
          <p:nvPr/>
        </p:nvSpPr>
        <p:spPr>
          <a:xfrm>
            <a:off x="2629752" y="2226624"/>
            <a:ext cx="6331367" cy="523220"/>
          </a:xfrm>
          <a:prstGeom prst="rect">
            <a:avLst/>
          </a:prstGeom>
          <a:noFill/>
          <a:ln w="9525">
            <a:noFill/>
          </a:ln>
        </p:spPr>
        <p:txBody>
          <a:bodyPr wrap="square">
            <a:spAutoFit/>
          </a:bodyPr>
          <a:lstStyle/>
          <a:p>
            <a:r>
              <a:rPr lang="zh-CN" altLang="en-US" sz="1400" dirty="0" smtClean="0"/>
              <a:t>从</a:t>
            </a:r>
            <a:r>
              <a:rPr lang="en-US" altLang="zh-CN" sz="1400" dirty="0" smtClean="0"/>
              <a:t>1978</a:t>
            </a:r>
            <a:r>
              <a:rPr lang="zh-CN" altLang="en-US" sz="1400" dirty="0" smtClean="0"/>
              <a:t>年创业以来，现在日本国内从北海道到冲绳，共有</a:t>
            </a:r>
            <a:r>
              <a:rPr lang="en-US" altLang="zh-CN" sz="1400" dirty="0" smtClean="0"/>
              <a:t>18</a:t>
            </a:r>
            <a:r>
              <a:rPr lang="zh-CN" altLang="en-US" sz="1400" dirty="0" smtClean="0"/>
              <a:t>家大型免税店铺，直营酒店及温泉旅馆卖场</a:t>
            </a:r>
            <a:r>
              <a:rPr lang="en-US" altLang="zh-CN" sz="1400" dirty="0" smtClean="0"/>
              <a:t>7</a:t>
            </a:r>
            <a:r>
              <a:rPr lang="zh-CN" altLang="en-US" sz="1400" dirty="0" smtClean="0"/>
              <a:t>家，</a:t>
            </a:r>
            <a:r>
              <a:rPr lang="en-US" altLang="zh-CN" sz="1400" dirty="0" smtClean="0"/>
              <a:t>2019</a:t>
            </a:r>
            <a:r>
              <a:rPr lang="zh-CN" altLang="en-US" sz="1400" dirty="0" smtClean="0"/>
              <a:t>年销售额达到</a:t>
            </a:r>
            <a:r>
              <a:rPr lang="en-US" altLang="zh-CN" sz="1400" dirty="0"/>
              <a:t>6</a:t>
            </a:r>
            <a:r>
              <a:rPr lang="en-US" altLang="zh-CN" sz="1400" dirty="0" smtClean="0"/>
              <a:t>10</a:t>
            </a:r>
            <a:r>
              <a:rPr lang="zh-CN" altLang="en-US" sz="1400" dirty="0" smtClean="0"/>
              <a:t>亿日元（约</a:t>
            </a:r>
            <a:r>
              <a:rPr lang="en-US" altLang="zh-CN" sz="1400" dirty="0" smtClean="0"/>
              <a:t>37</a:t>
            </a:r>
            <a:r>
              <a:rPr lang="zh-CN" altLang="en-US" sz="1400" dirty="0" smtClean="0"/>
              <a:t>亿元）</a:t>
            </a:r>
            <a:endParaRPr lang="ja-JP" altLang="ja-JP" sz="1400" dirty="0"/>
          </a:p>
        </p:txBody>
      </p:sp>
      <p:sp>
        <p:nvSpPr>
          <p:cNvPr id="18" name="文本框 7"/>
          <p:cNvSpPr txBox="1"/>
          <p:nvPr/>
        </p:nvSpPr>
        <p:spPr>
          <a:xfrm>
            <a:off x="1043305" y="1443553"/>
            <a:ext cx="5629910" cy="307777"/>
          </a:xfrm>
          <a:prstGeom prst="rect">
            <a:avLst/>
          </a:prstGeom>
          <a:noFill/>
          <a:ln w="9525">
            <a:noFill/>
          </a:ln>
        </p:spPr>
        <p:txBody>
          <a:bodyPr wrap="square">
            <a:spAutoFit/>
          </a:bodyPr>
          <a:lstStyle/>
          <a:p>
            <a:pPr marL="266700" indent="-266700"/>
            <a:r>
              <a:rPr lang="zh-CN" altLang="en-US" sz="1400" b="1" dirty="0" smtClean="0">
                <a:latin typeface="微软雅黑" panose="020B0503020204020204" pitchFamily="34" charset="-122"/>
                <a:ea typeface="微软雅黑" panose="020B0503020204020204" pitchFamily="34" charset="-122"/>
                <a:cs typeface="微软雅黑" panose="020B0503020204020204" pitchFamily="34" charset="-122"/>
              </a:rPr>
              <a:t>国内贸易（日本国内主要客户）：</a:t>
            </a:r>
            <a:endParaRPr lang="zh-CN" sz="1400" b="1"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9" name="文本框 8"/>
          <p:cNvSpPr txBox="1"/>
          <p:nvPr/>
        </p:nvSpPr>
        <p:spPr>
          <a:xfrm>
            <a:off x="3946843" y="2903545"/>
            <a:ext cx="6827837" cy="307777"/>
          </a:xfrm>
          <a:prstGeom prst="rect">
            <a:avLst/>
          </a:prstGeom>
          <a:noFill/>
          <a:ln w="9525">
            <a:noFill/>
          </a:ln>
        </p:spPr>
        <p:txBody>
          <a:bodyPr wrap="square">
            <a:spAutoFit/>
          </a:bodyPr>
          <a:lstStyle/>
          <a:p>
            <a:r>
              <a:rPr lang="zh-CN" altLang="en-US" sz="1400" dirty="0" smtClean="0"/>
              <a:t>其他大阪市内日本桥、难波、京都、奈良等观光商业圈的中小型免税店</a:t>
            </a:r>
            <a:endParaRPr lang="ja-JP" altLang="ja-JP" sz="1400" dirty="0"/>
          </a:p>
        </p:txBody>
      </p:sp>
      <p:sp>
        <p:nvSpPr>
          <p:cNvPr id="21" name="文本框 8"/>
          <p:cNvSpPr txBox="1"/>
          <p:nvPr/>
        </p:nvSpPr>
        <p:spPr>
          <a:xfrm>
            <a:off x="751840" y="1736672"/>
            <a:ext cx="6582628" cy="307777"/>
          </a:xfrm>
          <a:prstGeom prst="rect">
            <a:avLst/>
          </a:prstGeom>
          <a:noFill/>
          <a:ln w="9525">
            <a:noFill/>
          </a:ln>
        </p:spPr>
        <p:txBody>
          <a:bodyPr wrap="square">
            <a:spAutoFit/>
          </a:bodyPr>
          <a:lstStyle/>
          <a:p>
            <a:pPr marL="266700" indent="-266700"/>
            <a:r>
              <a:rPr lang="en-US" altLang="zh-CN" sz="1400" b="0" dirty="0">
                <a:ea typeface="等线" panose="02010600030101010101" charset="-122"/>
              </a:rPr>
              <a:t>       </a:t>
            </a:r>
            <a:r>
              <a:rPr lang="zh-CN" sz="1400" b="0" dirty="0">
                <a:ea typeface="等线" panose="02010600030101010101" charset="-122"/>
              </a:rPr>
              <a:t>日本国内的大型连锁免税店，中小免税店，以及酒店旅馆自配卖场。</a:t>
            </a:r>
            <a:endParaRPr lang="zh-CN" altLang="en-US" sz="1400" b="0" dirty="0">
              <a:ea typeface="等线" panose="02010600030101010101" charset="-122"/>
            </a:endParaRPr>
          </a:p>
        </p:txBody>
      </p:sp>
      <p:pic>
        <p:nvPicPr>
          <p:cNvPr id="23" name="图片 6"/>
          <p:cNvPicPr>
            <a:picLocks noChangeAspect="1"/>
          </p:cNvPicPr>
          <p:nvPr/>
        </p:nvPicPr>
        <p:blipFill>
          <a:blip r:embed="rId2"/>
          <a:srcRect b="48055"/>
          <a:stretch>
            <a:fillRect/>
          </a:stretch>
        </p:blipFill>
        <p:spPr>
          <a:xfrm>
            <a:off x="721360" y="2178366"/>
            <a:ext cx="1600835" cy="1109345"/>
          </a:xfrm>
          <a:prstGeom prst="rect">
            <a:avLst/>
          </a:prstGeom>
        </p:spPr>
      </p:pic>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703" y="3488320"/>
            <a:ext cx="2984182" cy="2428378"/>
          </a:xfrm>
          <a:prstGeom prst="rect">
            <a:avLst/>
          </a:prstGeom>
        </p:spPr>
      </p:pic>
      <p:sp>
        <p:nvSpPr>
          <p:cNvPr id="24" name="文本框 8"/>
          <p:cNvSpPr txBox="1"/>
          <p:nvPr/>
        </p:nvSpPr>
        <p:spPr>
          <a:xfrm>
            <a:off x="643146" y="6034352"/>
            <a:ext cx="3291314" cy="307777"/>
          </a:xfrm>
          <a:prstGeom prst="rect">
            <a:avLst/>
          </a:prstGeom>
          <a:noFill/>
          <a:ln w="9525">
            <a:noFill/>
          </a:ln>
        </p:spPr>
        <p:txBody>
          <a:bodyPr wrap="square">
            <a:spAutoFit/>
          </a:bodyPr>
          <a:lstStyle/>
          <a:p>
            <a:pPr marL="266700" indent="-266700"/>
            <a:r>
              <a:rPr lang="en-US" altLang="ja-JP" sz="1400" b="0" dirty="0" smtClean="0">
                <a:ea typeface="等线" panose="02010600030101010101" charset="-122"/>
              </a:rPr>
              <a:t>A-</a:t>
            </a:r>
            <a:r>
              <a:rPr lang="en-US" altLang="ja-JP" sz="1400" b="0" dirty="0" err="1" smtClean="0">
                <a:ea typeface="等线" panose="02010600030101010101" charset="-122"/>
              </a:rPr>
              <a:t>Connerction</a:t>
            </a:r>
            <a:r>
              <a:rPr lang="ja-JP" altLang="en-US" sz="1400" b="0" dirty="0" smtClean="0">
                <a:ea typeface="等线" panose="02010600030101010101" charset="-122"/>
              </a:rPr>
              <a:t>免税店大阪</a:t>
            </a:r>
            <a:r>
              <a:rPr lang="en-US" altLang="ja-JP" sz="1400" b="0" dirty="0" smtClean="0">
                <a:ea typeface="等线" panose="02010600030101010101" charset="-122"/>
              </a:rPr>
              <a:t>ATC</a:t>
            </a:r>
            <a:r>
              <a:rPr lang="ja-JP" altLang="en-US" sz="1400" b="0" dirty="0" smtClean="0">
                <a:ea typeface="等线" panose="02010600030101010101" charset="-122"/>
              </a:rPr>
              <a:t>店</a:t>
            </a:r>
            <a:endParaRPr lang="zh-CN" altLang="en-US" sz="1400" b="0" dirty="0">
              <a:ea typeface="等线" panose="02010600030101010101" charset="-122"/>
            </a:endParaRPr>
          </a:p>
        </p:txBody>
      </p:sp>
      <p:cxnSp>
        <p:nvCxnSpPr>
          <p:cNvPr id="6" name="直線コネクタ 5"/>
          <p:cNvCxnSpPr/>
          <p:nvPr/>
        </p:nvCxnSpPr>
        <p:spPr>
          <a:xfrm>
            <a:off x="2745740" y="2827345"/>
            <a:ext cx="69469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3858260" y="2903545"/>
            <a:ext cx="0" cy="3438584"/>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図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8963" y="1597441"/>
            <a:ext cx="2838050" cy="1993428"/>
          </a:xfrm>
          <a:prstGeom prst="rect">
            <a:avLst/>
          </a:prstGeom>
        </p:spPr>
      </p:pic>
      <p:pic>
        <p:nvPicPr>
          <p:cNvPr id="16" name="図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0880" y="3515681"/>
            <a:ext cx="2570843" cy="2629271"/>
          </a:xfrm>
          <a:prstGeom prst="rect">
            <a:avLst/>
          </a:prstGeom>
        </p:spPr>
      </p:pic>
      <p:pic>
        <p:nvPicPr>
          <p:cNvPr id="25" name="図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06470" y="4097934"/>
            <a:ext cx="2047018" cy="2047018"/>
          </a:xfrm>
          <a:prstGeom prst="rect">
            <a:avLst/>
          </a:prstGeom>
        </p:spPr>
      </p:pic>
      <p:pic>
        <p:nvPicPr>
          <p:cNvPr id="26" name="図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43154" y="3551611"/>
            <a:ext cx="2833952" cy="1886940"/>
          </a:xfrm>
          <a:prstGeom prst="rect">
            <a:avLst/>
          </a:prstGeom>
        </p:spPr>
      </p:pic>
    </p:spTree>
    <p:extLst>
      <p:ext uri="{BB962C8B-B14F-4D97-AF65-F5344CB8AC3E}">
        <p14:creationId xmlns:p14="http://schemas.microsoft.com/office/powerpoint/2010/main" val="3174112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38"/>
          <p:cNvSpPr txBox="1"/>
          <p:nvPr/>
        </p:nvSpPr>
        <p:spPr>
          <a:xfrm>
            <a:off x="357188" y="495300"/>
            <a:ext cx="571500" cy="1076325"/>
          </a:xfrm>
          <a:prstGeom prst="rect">
            <a:avLst/>
          </a:prstGeom>
          <a:solidFill>
            <a:srgbClr val="27AEB8"/>
          </a:solidFill>
          <a:ln w="9525">
            <a:noFill/>
          </a:ln>
        </p:spPr>
        <p:txBody>
          <a:bodyPr wrap="square" anchor="t">
            <a:spAutoFit/>
          </a:bodyPr>
          <a:lstStyle/>
          <a:p>
            <a:pPr algn="r" eaLnBrk="0" hangingPunct="0"/>
            <a:r>
              <a:rPr lang="zh-CN" altLang="en-US" sz="3200" b="1" dirty="0">
                <a:solidFill>
                  <a:schemeClr val="bg1"/>
                </a:solidFill>
                <a:latin typeface="微软雅黑" panose="020B0503020204020204" pitchFamily="34" charset="-122"/>
                <a:ea typeface="微软雅黑" panose="020B0503020204020204" pitchFamily="34" charset="-122"/>
              </a:rPr>
              <a:t>优势</a:t>
            </a:r>
          </a:p>
        </p:txBody>
      </p:sp>
      <p:cxnSp>
        <p:nvCxnSpPr>
          <p:cNvPr id="22" name="直接连接符 21"/>
          <p:cNvCxnSpPr/>
          <p:nvPr/>
        </p:nvCxnSpPr>
        <p:spPr>
          <a:xfrm>
            <a:off x="1028700" y="998538"/>
            <a:ext cx="2000250" cy="1588"/>
          </a:xfrm>
          <a:prstGeom prst="line">
            <a:avLst/>
          </a:prstGeom>
          <a:ln>
            <a:solidFill>
              <a:srgbClr val="27AEB8"/>
            </a:solidFill>
          </a:ln>
        </p:spPr>
        <p:style>
          <a:lnRef idx="1">
            <a:schemeClr val="accent1"/>
          </a:lnRef>
          <a:fillRef idx="0">
            <a:schemeClr val="accent1"/>
          </a:fillRef>
          <a:effectRef idx="0">
            <a:schemeClr val="accent1"/>
          </a:effectRef>
          <a:fontRef idx="minor">
            <a:schemeClr val="tx1"/>
          </a:fontRef>
        </p:style>
      </p:cxnSp>
      <p:sp>
        <p:nvSpPr>
          <p:cNvPr id="6148" name="矩形 41"/>
          <p:cNvSpPr/>
          <p:nvPr/>
        </p:nvSpPr>
        <p:spPr>
          <a:xfrm>
            <a:off x="1089025" y="781050"/>
            <a:ext cx="4716463" cy="245110"/>
          </a:xfrm>
          <a:prstGeom prst="rect">
            <a:avLst/>
          </a:prstGeom>
          <a:noFill/>
          <a:ln w="0">
            <a:noFill/>
          </a:ln>
        </p:spPr>
        <p:txBody>
          <a:bodyPr wrap="square" anchor="t">
            <a:spAutoFit/>
          </a:bodyPr>
          <a:lstStyle/>
          <a:p>
            <a:r>
              <a:rPr lang="zh-CN" altLang="en-US" sz="1000" i="1" dirty="0">
                <a:solidFill>
                  <a:srgbClr val="A6A6A6"/>
                </a:solidFill>
                <a:latin typeface="微软雅黑" panose="020B0503020204020204" pitchFamily="34" charset="-122"/>
                <a:ea typeface="微软雅黑" panose="020B0503020204020204" pitchFamily="34" charset="-122"/>
              </a:rPr>
              <a:t>日本药妆、日用品、食品等相关贸易事业</a:t>
            </a:r>
          </a:p>
        </p:txBody>
      </p:sp>
      <p:sp>
        <p:nvSpPr>
          <p:cNvPr id="6149" name="Text Box 38"/>
          <p:cNvSpPr txBox="1"/>
          <p:nvPr/>
        </p:nvSpPr>
        <p:spPr>
          <a:xfrm>
            <a:off x="1089025" y="1022985"/>
            <a:ext cx="7255510" cy="337185"/>
          </a:xfrm>
          <a:prstGeom prst="rect">
            <a:avLst/>
          </a:prstGeom>
          <a:noFill/>
          <a:ln w="9525">
            <a:noFill/>
          </a:ln>
        </p:spPr>
        <p:txBody>
          <a:bodyPr wrap="square" anchor="t">
            <a:spAutoFit/>
          </a:bodyPr>
          <a:lstStyle/>
          <a:p>
            <a:pPr eaLnBrk="0" hangingPunct="0"/>
            <a:r>
              <a:rPr lang="zh-CN" altLang="en-US" sz="1600" dirty="0">
                <a:solidFill>
                  <a:srgbClr val="27AEB8"/>
                </a:solidFill>
                <a:latin typeface="微软雅黑" panose="020B0503020204020204" pitchFamily="34" charset="-122"/>
                <a:ea typeface="微软雅黑" panose="020B0503020204020204" pitchFamily="34" charset="-122"/>
              </a:rPr>
              <a:t>供应体系完善，渠道稳固拓展。</a:t>
            </a:r>
          </a:p>
        </p:txBody>
      </p:sp>
      <p:sp>
        <p:nvSpPr>
          <p:cNvPr id="20" name="矩形 19"/>
          <p:cNvSpPr/>
          <p:nvPr/>
        </p:nvSpPr>
        <p:spPr>
          <a:xfrm>
            <a:off x="1816735" y="1727597"/>
            <a:ext cx="3428365" cy="411083"/>
          </a:xfrm>
          <a:prstGeom prst="rect">
            <a:avLst/>
          </a:prstGeom>
          <a:solidFill>
            <a:srgbClr val="00AAA6"/>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Tx/>
              <a:buNone/>
            </a:pPr>
            <a:endParaRPr lang="zh-CN" altLang="en-US" sz="2400">
              <a:latin typeface="微软雅黑" panose="020B0503020204020204" pitchFamily="34" charset="-122"/>
              <a:ea typeface="微软雅黑" panose="020B0503020204020204" pitchFamily="34" charset="-122"/>
            </a:endParaRPr>
          </a:p>
        </p:txBody>
      </p:sp>
      <p:sp>
        <p:nvSpPr>
          <p:cNvPr id="21" name="矩形 20"/>
          <p:cNvSpPr/>
          <p:nvPr/>
        </p:nvSpPr>
        <p:spPr>
          <a:xfrm>
            <a:off x="6196965" y="1699895"/>
            <a:ext cx="3428365" cy="476250"/>
          </a:xfrm>
          <a:prstGeom prst="rect">
            <a:avLst/>
          </a:prstGeom>
          <a:solidFill>
            <a:srgbClr val="00AAA6"/>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Tx/>
              <a:buNone/>
            </a:pPr>
            <a:endParaRPr lang="zh-CN" altLang="en-US" sz="2400">
              <a:latin typeface="微软雅黑" panose="020B0503020204020204" pitchFamily="34" charset="-122"/>
              <a:ea typeface="微软雅黑" panose="020B0503020204020204" pitchFamily="34" charset="-122"/>
            </a:endParaRPr>
          </a:p>
        </p:txBody>
      </p:sp>
      <p:sp>
        <p:nvSpPr>
          <p:cNvPr id="2" name="矩形 1"/>
          <p:cNvSpPr/>
          <p:nvPr/>
        </p:nvSpPr>
        <p:spPr>
          <a:xfrm>
            <a:off x="1816735" y="2096135"/>
            <a:ext cx="3428365" cy="4761865"/>
          </a:xfrm>
          <a:prstGeom prst="rect">
            <a:avLst/>
          </a:prstGeom>
          <a:solidFill>
            <a:schemeClr val="bg1">
              <a:lumMod val="85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Tx/>
              <a:buNone/>
            </a:pPr>
            <a:endParaRPr lang="zh-CN" altLang="en-US" sz="2400">
              <a:latin typeface="微软雅黑" panose="020B0503020204020204" pitchFamily="34" charset="-122"/>
              <a:ea typeface="微软雅黑" panose="020B0503020204020204" pitchFamily="34" charset="-122"/>
            </a:endParaRPr>
          </a:p>
        </p:txBody>
      </p:sp>
      <p:sp>
        <p:nvSpPr>
          <p:cNvPr id="23" name="矩形 22"/>
          <p:cNvSpPr/>
          <p:nvPr/>
        </p:nvSpPr>
        <p:spPr>
          <a:xfrm>
            <a:off x="6196965" y="2176145"/>
            <a:ext cx="3428365" cy="4681855"/>
          </a:xfrm>
          <a:prstGeom prst="rect">
            <a:avLst/>
          </a:prstGeom>
          <a:solidFill>
            <a:schemeClr val="bg1">
              <a:lumMod val="85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Tx/>
              <a:buNone/>
            </a:pPr>
            <a:endParaRPr lang="zh-CN" altLang="en-US" sz="2400">
              <a:latin typeface="微软雅黑" panose="020B0503020204020204" pitchFamily="34" charset="-122"/>
              <a:ea typeface="微软雅黑" panose="020B0503020204020204" pitchFamily="34" charset="-122"/>
            </a:endParaRPr>
          </a:p>
        </p:txBody>
      </p:sp>
      <p:sp>
        <p:nvSpPr>
          <p:cNvPr id="24" name="Text Box 38"/>
          <p:cNvSpPr txBox="1">
            <a:spLocks noChangeArrowheads="1"/>
          </p:cNvSpPr>
          <p:nvPr/>
        </p:nvSpPr>
        <p:spPr bwMode="auto">
          <a:xfrm>
            <a:off x="2559685" y="1757680"/>
            <a:ext cx="1904365" cy="400110"/>
          </a:xfrm>
          <a:prstGeom prst="rect">
            <a:avLst/>
          </a:prstGeom>
          <a:noFill/>
          <a:ln w="9525">
            <a:noFill/>
            <a:miter lim="800000"/>
          </a:ln>
        </p:spPr>
        <p:txBody>
          <a:bodyPr wrap="square">
            <a:spAutoFit/>
          </a:bodyPr>
          <a:lstStyle/>
          <a:p>
            <a:pPr eaLnBrk="0" hangingPunct="0">
              <a:defRPr/>
            </a:pPr>
            <a:r>
              <a:rPr lang="zh-CN" altLang="en-US" sz="2000" b="1" dirty="0" smtClean="0">
                <a:solidFill>
                  <a:schemeClr val="bg1"/>
                </a:solidFill>
                <a:latin typeface="微软雅黑" panose="020B0503020204020204" pitchFamily="34" charset="-122"/>
                <a:ea typeface="微软雅黑" panose="020B0503020204020204" pitchFamily="34" charset="-122"/>
              </a:rPr>
              <a:t>进货渠道优势</a:t>
            </a:r>
          </a:p>
        </p:txBody>
      </p:sp>
      <p:sp>
        <p:nvSpPr>
          <p:cNvPr id="25" name="Text Box 38"/>
          <p:cNvSpPr txBox="1">
            <a:spLocks noChangeArrowheads="1"/>
          </p:cNvSpPr>
          <p:nvPr/>
        </p:nvSpPr>
        <p:spPr bwMode="auto">
          <a:xfrm>
            <a:off x="7230745" y="1737360"/>
            <a:ext cx="1904365" cy="400110"/>
          </a:xfrm>
          <a:prstGeom prst="rect">
            <a:avLst/>
          </a:prstGeom>
          <a:noFill/>
          <a:ln w="9525">
            <a:noFill/>
            <a:miter lim="800000"/>
          </a:ln>
        </p:spPr>
        <p:txBody>
          <a:bodyPr wrap="square">
            <a:spAutoFit/>
          </a:bodyPr>
          <a:lstStyle/>
          <a:p>
            <a:pPr eaLnBrk="0" hangingPunct="0">
              <a:defRPr/>
            </a:pPr>
            <a:r>
              <a:rPr lang="en-US" altLang="zh-CN" sz="2000" b="1" dirty="0" smtClean="0">
                <a:solidFill>
                  <a:schemeClr val="bg1"/>
                </a:solidFill>
                <a:latin typeface="微软雅黑" panose="020B0503020204020204" pitchFamily="34" charset="-122"/>
                <a:ea typeface="微软雅黑" panose="020B0503020204020204" pitchFamily="34" charset="-122"/>
              </a:rPr>
              <a:t>JCTI</a:t>
            </a:r>
            <a:r>
              <a:rPr lang="zh-CN" altLang="en-US" sz="2000" b="1" dirty="0" smtClean="0">
                <a:solidFill>
                  <a:schemeClr val="bg1"/>
                </a:solidFill>
                <a:latin typeface="微软雅黑" panose="020B0503020204020204" pitchFamily="34" charset="-122"/>
                <a:ea typeface="微软雅黑" panose="020B0503020204020204" pitchFamily="34" charset="-122"/>
              </a:rPr>
              <a:t>优势</a:t>
            </a:r>
          </a:p>
        </p:txBody>
      </p:sp>
      <p:sp>
        <p:nvSpPr>
          <p:cNvPr id="26" name="Text Box 38"/>
          <p:cNvSpPr txBox="1">
            <a:spLocks noChangeArrowheads="1"/>
          </p:cNvSpPr>
          <p:nvPr/>
        </p:nvSpPr>
        <p:spPr bwMode="auto">
          <a:xfrm>
            <a:off x="1911985" y="2491740"/>
            <a:ext cx="2094865" cy="400110"/>
          </a:xfrm>
          <a:prstGeom prst="rect">
            <a:avLst/>
          </a:prstGeom>
          <a:noFill/>
          <a:ln w="9525">
            <a:noFill/>
            <a:miter lim="800000"/>
          </a:ln>
        </p:spPr>
        <p:txBody>
          <a:bodyPr wrap="square">
            <a:spAutoFit/>
          </a:bodyPr>
          <a:lstStyle/>
          <a:p>
            <a:pPr eaLnBrk="0" hangingPunct="0">
              <a:defRPr/>
            </a:pPr>
            <a:r>
              <a:rPr lang="zh-CN" altLang="en-US" sz="2000" dirty="0" smtClean="0">
                <a:latin typeface="微软雅黑" panose="020B0503020204020204" pitchFamily="34" charset="-122"/>
                <a:ea typeface="微软雅黑" panose="020B0503020204020204" pitchFamily="34" charset="-122"/>
              </a:rPr>
              <a:t>更了解客户需求</a:t>
            </a:r>
          </a:p>
        </p:txBody>
      </p:sp>
      <p:sp>
        <p:nvSpPr>
          <p:cNvPr id="27" name="Text Box 38"/>
          <p:cNvSpPr txBox="1">
            <a:spLocks noChangeArrowheads="1"/>
          </p:cNvSpPr>
          <p:nvPr/>
        </p:nvSpPr>
        <p:spPr bwMode="auto">
          <a:xfrm>
            <a:off x="6292215" y="2491740"/>
            <a:ext cx="2761615" cy="400110"/>
          </a:xfrm>
          <a:prstGeom prst="rect">
            <a:avLst/>
          </a:prstGeom>
          <a:noFill/>
          <a:ln w="9525">
            <a:noFill/>
            <a:miter lim="800000"/>
          </a:ln>
        </p:spPr>
        <p:txBody>
          <a:bodyPr wrap="square">
            <a:spAutoFit/>
          </a:bodyPr>
          <a:lstStyle/>
          <a:p>
            <a:pPr eaLnBrk="0" hangingPunct="0">
              <a:defRPr/>
            </a:pPr>
            <a:r>
              <a:rPr lang="zh-CN" altLang="en-US" sz="2000" dirty="0" smtClean="0">
                <a:latin typeface="微软雅黑" panose="020B0503020204020204" pitchFamily="34" charset="-122"/>
                <a:ea typeface="微软雅黑" panose="020B0503020204020204" pitchFamily="34" charset="-122"/>
              </a:rPr>
              <a:t>更优质服务流程</a:t>
            </a:r>
          </a:p>
        </p:txBody>
      </p:sp>
      <p:sp>
        <p:nvSpPr>
          <p:cNvPr id="28" name="圆角矩形 27"/>
          <p:cNvSpPr/>
          <p:nvPr/>
        </p:nvSpPr>
        <p:spPr>
          <a:xfrm>
            <a:off x="1544955" y="2329815"/>
            <a:ext cx="8380095" cy="711200"/>
          </a:xfrm>
          <a:prstGeom prst="roundRect">
            <a:avLst>
              <a:gd name="adj" fmla="val 7365"/>
            </a:avLst>
          </a:prstGeom>
          <a:noFill/>
          <a:ln w="0">
            <a:solidFill>
              <a:srgbClr val="00AA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Tx/>
              <a:buNone/>
            </a:pPr>
            <a:endParaRPr lang="zh-CN" altLang="en-US" sz="2400">
              <a:latin typeface="微软雅黑" panose="020B0503020204020204" pitchFamily="34" charset="-122"/>
              <a:ea typeface="微软雅黑" panose="020B0503020204020204" pitchFamily="34" charset="-122"/>
            </a:endParaRPr>
          </a:p>
        </p:txBody>
      </p:sp>
      <p:sp>
        <p:nvSpPr>
          <p:cNvPr id="29" name="矩形 28"/>
          <p:cNvSpPr/>
          <p:nvPr/>
        </p:nvSpPr>
        <p:spPr>
          <a:xfrm>
            <a:off x="1816735" y="2152680"/>
            <a:ext cx="552450" cy="283210"/>
          </a:xfrm>
          <a:prstGeom prst="rect">
            <a:avLst/>
          </a:prstGeom>
          <a:solidFill>
            <a:schemeClr val="bg1">
              <a:lumMod val="85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Tx/>
              <a:buNone/>
            </a:pPr>
            <a:endParaRPr lang="zh-CN" altLang="en-US" sz="2400">
              <a:latin typeface="微软雅黑" panose="020B0503020204020204" pitchFamily="34" charset="-122"/>
              <a:ea typeface="微软雅黑" panose="020B0503020204020204" pitchFamily="34" charset="-122"/>
            </a:endParaRPr>
          </a:p>
        </p:txBody>
      </p:sp>
      <p:sp>
        <p:nvSpPr>
          <p:cNvPr id="30" name="圆角矩形 29"/>
          <p:cNvSpPr/>
          <p:nvPr/>
        </p:nvSpPr>
        <p:spPr>
          <a:xfrm>
            <a:off x="1544954" y="3456940"/>
            <a:ext cx="8380095" cy="3218180"/>
          </a:xfrm>
          <a:prstGeom prst="roundRect">
            <a:avLst>
              <a:gd name="adj" fmla="val 3519"/>
            </a:avLst>
          </a:prstGeom>
          <a:noFill/>
          <a:ln w="0">
            <a:solidFill>
              <a:srgbClr val="00AA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Tx/>
              <a:buNone/>
            </a:pPr>
            <a:endParaRPr lang="zh-CN" altLang="en-US" sz="2400">
              <a:latin typeface="微软雅黑" panose="020B0503020204020204" pitchFamily="34" charset="-122"/>
              <a:ea typeface="微软雅黑" panose="020B0503020204020204" pitchFamily="34" charset="-122"/>
            </a:endParaRPr>
          </a:p>
        </p:txBody>
      </p:sp>
      <p:sp>
        <p:nvSpPr>
          <p:cNvPr id="31" name="矩形 30"/>
          <p:cNvSpPr/>
          <p:nvPr/>
        </p:nvSpPr>
        <p:spPr>
          <a:xfrm>
            <a:off x="1835150" y="3717290"/>
            <a:ext cx="552450" cy="283210"/>
          </a:xfrm>
          <a:prstGeom prst="rect">
            <a:avLst/>
          </a:prstGeom>
          <a:solidFill>
            <a:schemeClr val="bg1">
              <a:lumMod val="85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Tx/>
              <a:buNone/>
            </a:pPr>
            <a:endParaRPr lang="zh-CN" altLang="en-US" sz="2400">
              <a:latin typeface="微软雅黑" panose="020B0503020204020204" pitchFamily="34" charset="-122"/>
              <a:ea typeface="微软雅黑" panose="020B0503020204020204" pitchFamily="34" charset="-122"/>
            </a:endParaRPr>
          </a:p>
        </p:txBody>
      </p:sp>
      <p:sp>
        <p:nvSpPr>
          <p:cNvPr id="32" name="Text Box 38"/>
          <p:cNvSpPr txBox="1">
            <a:spLocks noChangeArrowheads="1"/>
          </p:cNvSpPr>
          <p:nvPr/>
        </p:nvSpPr>
        <p:spPr bwMode="auto">
          <a:xfrm>
            <a:off x="1816735" y="2096135"/>
            <a:ext cx="570865" cy="316865"/>
          </a:xfrm>
          <a:prstGeom prst="rect">
            <a:avLst/>
          </a:prstGeom>
          <a:noFill/>
          <a:ln w="9525">
            <a:noFill/>
            <a:miter lim="800000"/>
          </a:ln>
        </p:spPr>
        <p:txBody>
          <a:bodyPr wrap="square">
            <a:spAutoFit/>
          </a:bodyPr>
          <a:lstStyle/>
          <a:p>
            <a:pPr eaLnBrk="0" hangingPunct="0">
              <a:defRPr/>
            </a:pPr>
            <a:r>
              <a:rPr lang="zh-CN" altLang="en-US" sz="1465" dirty="0" smtClean="0">
                <a:solidFill>
                  <a:srgbClr val="00AAA6"/>
                </a:solidFill>
                <a:latin typeface="微软雅黑" panose="020B0503020204020204" pitchFamily="34" charset="-122"/>
                <a:ea typeface="微软雅黑" panose="020B0503020204020204" pitchFamily="34" charset="-122"/>
              </a:rPr>
              <a:t>经验</a:t>
            </a:r>
          </a:p>
        </p:txBody>
      </p:sp>
      <p:sp>
        <p:nvSpPr>
          <p:cNvPr id="34" name="Text Box 38"/>
          <p:cNvSpPr txBox="1">
            <a:spLocks noChangeArrowheads="1"/>
          </p:cNvSpPr>
          <p:nvPr/>
        </p:nvSpPr>
        <p:spPr bwMode="auto">
          <a:xfrm>
            <a:off x="1816734" y="3456940"/>
            <a:ext cx="3428365" cy="2246769"/>
          </a:xfrm>
          <a:prstGeom prst="rect">
            <a:avLst/>
          </a:prstGeom>
          <a:noFill/>
          <a:ln w="9525">
            <a:noFill/>
            <a:miter lim="800000"/>
          </a:ln>
        </p:spPr>
        <p:txBody>
          <a:bodyPr wrap="square">
            <a:spAutoFit/>
          </a:bodyPr>
          <a:lstStyle/>
          <a:p>
            <a:pPr eaLnBrk="0" hangingPunct="0">
              <a:defRPr/>
            </a:pPr>
            <a:r>
              <a:rPr 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① </a:t>
            </a:r>
            <a:r>
              <a:rPr 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日本大型综合</a:t>
            </a:r>
            <a:r>
              <a:rPr lang="zh-CN"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商社</a:t>
            </a:r>
            <a:endPar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sym typeface="+mn-ea"/>
            </a:endParaRPr>
          </a:p>
          <a:p>
            <a:pPr eaLnBrk="0" hangingPunct="0">
              <a:defRPr/>
            </a:pPr>
            <a:endParaRPr lang="en-US" sz="2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eaLnBrk="0" hangingPunct="0">
              <a:defRPr/>
            </a:pPr>
            <a:r>
              <a:rPr 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② </a:t>
            </a:r>
            <a:r>
              <a:rPr lang="zh-CN"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药妆</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类</a:t>
            </a:r>
            <a:r>
              <a:rPr lang="zh-CN"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专门</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公司</a:t>
            </a:r>
            <a:endParaRPr lang="en-US" sz="2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eaLnBrk="0" hangingPunct="0">
              <a:defRPr/>
            </a:pPr>
            <a:endParaRPr lang="en-US" sz="2000" dirty="0" smtClean="0">
              <a:latin typeface="微软雅黑" panose="020B0503020204020204" pitchFamily="34" charset="-122"/>
              <a:ea typeface="微软雅黑" panose="020B0503020204020204" pitchFamily="34" charset="-122"/>
              <a:cs typeface="微软雅黑" panose="020B0503020204020204" pitchFamily="34" charset="-122"/>
              <a:sym typeface="+mn-ea"/>
            </a:endParaRPr>
          </a:p>
          <a:p>
            <a:pPr eaLnBrk="0" hangingPunct="0">
              <a:defRPr/>
            </a:pPr>
            <a:r>
              <a:rPr lang="en-US"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③ </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日本点心小食品类公司</a:t>
            </a:r>
            <a:endParaRPr lang="en-US" sz="2000" dirty="0" smtClean="0">
              <a:latin typeface="微软雅黑" panose="020B0503020204020204" pitchFamily="34" charset="-122"/>
              <a:ea typeface="微软雅黑" panose="020B0503020204020204" pitchFamily="34" charset="-122"/>
              <a:cs typeface="微软雅黑" panose="020B0503020204020204" pitchFamily="34" charset="-122"/>
              <a:sym typeface="+mn-ea"/>
            </a:endParaRPr>
          </a:p>
          <a:p>
            <a:pPr eaLnBrk="0" hangingPunct="0">
              <a:defRPr/>
            </a:pPr>
            <a:endParaRPr lang="en-US" altLang="ja-JP" sz="2000" dirty="0" smtClean="0">
              <a:latin typeface="微软雅黑" panose="020B0503020204020204" pitchFamily="34" charset="-122"/>
              <a:ea typeface="微软雅黑" panose="020B0503020204020204" pitchFamily="34" charset="-122"/>
              <a:cs typeface="微软雅黑" panose="020B0503020204020204" pitchFamily="34" charset="-122"/>
              <a:sym typeface="+mn-ea"/>
            </a:endParaRPr>
          </a:p>
          <a:p>
            <a:pPr eaLnBrk="0" hangingPunct="0">
              <a:defRPr/>
            </a:pPr>
            <a:r>
              <a:rPr lang="ja-JP" altLang="en-US"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④</a:t>
            </a:r>
            <a:r>
              <a:rPr lang="zh-CN"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厂家直接签约采购</a:t>
            </a:r>
            <a:endParaRPr lang="zh-CN" altLang="en-US" sz="2000" dirty="0" smtClean="0">
              <a:latin typeface="微软雅黑" panose="020B0503020204020204" pitchFamily="34" charset="-122"/>
              <a:ea typeface="微软雅黑" panose="020B0503020204020204" pitchFamily="34" charset="-122"/>
            </a:endParaRPr>
          </a:p>
        </p:txBody>
      </p:sp>
      <p:sp>
        <p:nvSpPr>
          <p:cNvPr id="37" name="矩形 28"/>
          <p:cNvSpPr/>
          <p:nvPr/>
        </p:nvSpPr>
        <p:spPr>
          <a:xfrm>
            <a:off x="1915477" y="3243005"/>
            <a:ext cx="552450" cy="283210"/>
          </a:xfrm>
          <a:prstGeom prst="rect">
            <a:avLst/>
          </a:prstGeom>
          <a:solidFill>
            <a:schemeClr val="bg1">
              <a:lumMod val="85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Tx/>
              <a:buNone/>
            </a:pPr>
            <a:endParaRPr lang="zh-CN" altLang="en-US" sz="2400">
              <a:latin typeface="微软雅黑" panose="020B0503020204020204" pitchFamily="34" charset="-122"/>
              <a:ea typeface="微软雅黑" panose="020B0503020204020204" pitchFamily="34" charset="-122"/>
            </a:endParaRPr>
          </a:p>
        </p:txBody>
      </p:sp>
      <p:sp>
        <p:nvSpPr>
          <p:cNvPr id="35" name="Text Box 38"/>
          <p:cNvSpPr txBox="1">
            <a:spLocks noChangeArrowheads="1"/>
          </p:cNvSpPr>
          <p:nvPr/>
        </p:nvSpPr>
        <p:spPr bwMode="auto">
          <a:xfrm>
            <a:off x="6146800" y="3431540"/>
            <a:ext cx="3884930" cy="3385542"/>
          </a:xfrm>
          <a:prstGeom prst="rect">
            <a:avLst/>
          </a:prstGeom>
          <a:noFill/>
          <a:ln w="9525">
            <a:noFill/>
            <a:miter lim="800000"/>
          </a:ln>
        </p:spPr>
        <p:txBody>
          <a:bodyPr wrap="square">
            <a:spAutoFit/>
          </a:bodyPr>
          <a:lstStyle/>
          <a:p>
            <a:pPr marL="228600" indent="-228600"/>
            <a:r>
              <a:rPr lang="en-US"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① </a:t>
            </a:r>
            <a:r>
              <a:rPr lang="zh-CN"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品质优势</a:t>
            </a:r>
            <a:endPar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28600" indent="-228600"/>
            <a:r>
              <a:rPr lang="ja-JP"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dirty="0" smtClean="0">
                <a:latin typeface="微软雅黑" panose="020B0503020204020204" pitchFamily="34" charset="-122"/>
                <a:ea typeface="微软雅黑" panose="020B0503020204020204" pitchFamily="34" charset="-122"/>
                <a:cs typeface="微软雅黑" panose="020B0503020204020204" pitchFamily="34" charset="-122"/>
                <a:sym typeface="+mn-ea"/>
              </a:rPr>
              <a:t>安心的正规</a:t>
            </a:r>
            <a:r>
              <a:rPr lang="zh-CN" dirty="0">
                <a:latin typeface="微软雅黑" panose="020B0503020204020204" pitchFamily="34" charset="-122"/>
                <a:ea typeface="微软雅黑" panose="020B0503020204020204" pitchFamily="34" charset="-122"/>
                <a:cs typeface="微软雅黑" panose="020B0503020204020204" pitchFamily="34" charset="-122"/>
                <a:sym typeface="+mn-ea"/>
              </a:rPr>
              <a:t>日本公司渠道进货</a:t>
            </a:r>
            <a:endParaRPr lang="en-US"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28600" indent="-228600"/>
            <a:r>
              <a:rPr 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② </a:t>
            </a:r>
            <a:r>
              <a:rPr lang="zh-CN"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价格优势</a:t>
            </a:r>
            <a:endPar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28600" indent="-228600"/>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dirty="0" smtClean="0">
                <a:latin typeface="微软雅黑" panose="020B0503020204020204" pitchFamily="34" charset="-122"/>
                <a:ea typeface="微软雅黑" panose="020B0503020204020204" pitchFamily="34" charset="-122"/>
                <a:cs typeface="微软雅黑" panose="020B0503020204020204" pitchFamily="34" charset="-122"/>
                <a:sym typeface="+mn-ea"/>
              </a:rPr>
              <a:t>多管</a:t>
            </a:r>
            <a:r>
              <a:rPr lang="zh-CN" dirty="0">
                <a:latin typeface="微软雅黑" panose="020B0503020204020204" pitchFamily="34" charset="-122"/>
                <a:ea typeface="微软雅黑" panose="020B0503020204020204" pitchFamily="34" charset="-122"/>
                <a:cs typeface="微软雅黑" panose="020B0503020204020204" pitchFamily="34" charset="-122"/>
                <a:sym typeface="+mn-ea"/>
              </a:rPr>
              <a:t>道的采购渠</a:t>
            </a:r>
            <a:r>
              <a:rPr lang="zh-CN" dirty="0" smtClean="0">
                <a:latin typeface="微软雅黑" panose="020B0503020204020204" pitchFamily="34" charset="-122"/>
                <a:ea typeface="微软雅黑" panose="020B0503020204020204" pitchFamily="34" charset="-122"/>
                <a:cs typeface="微软雅黑" panose="020B0503020204020204" pitchFamily="34" charset="-122"/>
                <a:sym typeface="+mn-ea"/>
              </a:rPr>
              <a:t>道</a:t>
            </a:r>
            <a:endParaRPr lang="en-US" altLang="zh-CN" dirty="0" smtClean="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28600" indent="-228600"/>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dirty="0" smtClean="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dirty="0" smtClean="0">
                <a:latin typeface="微软雅黑" panose="020B0503020204020204" pitchFamily="34" charset="-122"/>
                <a:ea typeface="微软雅黑" panose="020B0503020204020204" pitchFamily="34" charset="-122"/>
                <a:cs typeface="微软雅黑" panose="020B0503020204020204" pitchFamily="34" charset="-122"/>
                <a:sym typeface="+mn-ea"/>
              </a:rPr>
              <a:t>确保价格竞争优势</a:t>
            </a:r>
            <a:endParaRPr lang="en-US"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28600" indent="-228600"/>
            <a:r>
              <a:rPr 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③ </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品种</a:t>
            </a:r>
            <a:r>
              <a:rPr lang="zh-CN"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优势</a:t>
            </a:r>
            <a:endPar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28600" indent="-228600"/>
            <a:r>
              <a:rPr lang="en-US"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dirty="0" smtClean="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dirty="0" smtClean="0">
                <a:latin typeface="微软雅黑" panose="020B0503020204020204" pitchFamily="34" charset="-122"/>
                <a:ea typeface="微软雅黑" panose="020B0503020204020204" pitchFamily="34" charset="-122"/>
                <a:cs typeface="微软雅黑" panose="020B0503020204020204" pitchFamily="34" charset="-122"/>
                <a:sym typeface="+mn-ea"/>
              </a:rPr>
              <a:t>药妆、日常用品、母婴用品、</a:t>
            </a:r>
            <a:endParaRPr lang="en-US" altLang="zh-CN" dirty="0" smtClean="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28600" indent="-228600"/>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dirty="0" smtClean="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dirty="0" smtClean="0">
                <a:latin typeface="微软雅黑" panose="020B0503020204020204" pitchFamily="34" charset="-122"/>
                <a:ea typeface="微软雅黑" panose="020B0503020204020204" pitchFamily="34" charset="-122"/>
                <a:cs typeface="微软雅黑" panose="020B0503020204020204" pitchFamily="34" charset="-122"/>
                <a:sym typeface="+mn-ea"/>
              </a:rPr>
              <a:t>保健品、食品等多达</a:t>
            </a:r>
            <a:r>
              <a:rPr lang="en-US" altLang="zh-CN" dirty="0" smtClean="0">
                <a:latin typeface="微软雅黑" panose="020B0503020204020204" pitchFamily="34" charset="-122"/>
                <a:ea typeface="微软雅黑" panose="020B0503020204020204" pitchFamily="34" charset="-122"/>
                <a:cs typeface="微软雅黑" panose="020B0503020204020204" pitchFamily="34" charset="-122"/>
                <a:sym typeface="+mn-ea"/>
              </a:rPr>
              <a:t>20000</a:t>
            </a: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种</a:t>
            </a:r>
            <a:endParaRPr lang="en-US"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28600" indent="-228600"/>
            <a:r>
              <a:rPr 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④ </a:t>
            </a:r>
            <a:r>
              <a:rPr lang="zh-CN"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最新商品优势</a:t>
            </a:r>
            <a:endPar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28600" indent="-228600"/>
            <a:r>
              <a:rPr lang="en-US" altLang="zh-CN" sz="2000" dirty="0">
                <a:latin typeface="微软雅黑" panose="020B0503020204020204" pitchFamily="34" charset="-122"/>
                <a:ea typeface="微软雅黑" panose="020B0503020204020204" pitchFamily="34" charset="-122"/>
                <a:sym typeface="+mn-ea"/>
              </a:rPr>
              <a:t> </a:t>
            </a:r>
            <a:r>
              <a:rPr lang="en-US" altLang="zh-CN" sz="2000" dirty="0" smtClean="0">
                <a:latin typeface="微软雅黑" panose="020B0503020204020204" pitchFamily="34" charset="-122"/>
                <a:ea typeface="微软雅黑" panose="020B0503020204020204" pitchFamily="34" charset="-122"/>
                <a:sym typeface="+mn-ea"/>
              </a:rPr>
              <a:t>    </a:t>
            </a:r>
            <a:r>
              <a:rPr lang="zh-CN" altLang="en-US" dirty="0" smtClean="0">
                <a:latin typeface="微软雅黑" panose="020B0503020204020204" pitchFamily="34" charset="-122"/>
                <a:ea typeface="微软雅黑" panose="020B0503020204020204" pitchFamily="34" charset="-122"/>
                <a:sym typeface="+mn-ea"/>
              </a:rPr>
              <a:t>日本市场最新上市商品</a:t>
            </a:r>
            <a:endParaRPr lang="en-US" altLang="zh-CN" dirty="0" smtClean="0">
              <a:latin typeface="微软雅黑" panose="020B0503020204020204" pitchFamily="34" charset="-122"/>
              <a:ea typeface="微软雅黑" panose="020B0503020204020204" pitchFamily="34" charset="-122"/>
              <a:sym typeface="+mn-ea"/>
            </a:endParaRPr>
          </a:p>
          <a:p>
            <a:pPr marL="228600" indent="-228600"/>
            <a:r>
              <a:rPr lang="en-US" altLang="zh-CN" dirty="0">
                <a:latin typeface="微软雅黑" panose="020B0503020204020204" pitchFamily="34" charset="-122"/>
                <a:ea typeface="微软雅黑" panose="020B0503020204020204" pitchFamily="34" charset="-122"/>
                <a:sym typeface="+mn-ea"/>
              </a:rPr>
              <a:t> </a:t>
            </a:r>
            <a:r>
              <a:rPr lang="en-US" altLang="zh-CN" dirty="0" smtClean="0">
                <a:latin typeface="微软雅黑" panose="020B0503020204020204" pitchFamily="34" charset="-122"/>
                <a:ea typeface="微软雅黑" panose="020B0503020204020204" pitchFamily="34" charset="-122"/>
                <a:sym typeface="+mn-ea"/>
              </a:rPr>
              <a:t>    </a:t>
            </a:r>
            <a:r>
              <a:rPr lang="zh-CN" altLang="en-US" dirty="0" smtClean="0">
                <a:latin typeface="微软雅黑" panose="020B0503020204020204" pitchFamily="34" charset="-122"/>
                <a:ea typeface="微软雅黑" panose="020B0503020204020204" pitchFamily="34" charset="-122"/>
                <a:sym typeface="+mn-ea"/>
              </a:rPr>
              <a:t>可以几乎同一时间供货</a:t>
            </a:r>
            <a:endParaRPr lang="zh-CN" altLang="en-US" dirty="0" smtClean="0">
              <a:latin typeface="微软雅黑" panose="020B0503020204020204" pitchFamily="34" charset="-122"/>
              <a:ea typeface="微软雅黑" panose="020B0503020204020204" pitchFamily="34" charset="-122"/>
            </a:endParaRPr>
          </a:p>
        </p:txBody>
      </p:sp>
      <p:sp>
        <p:nvSpPr>
          <p:cNvPr id="36" name="Text Box 38"/>
          <p:cNvSpPr txBox="1"/>
          <p:nvPr/>
        </p:nvSpPr>
        <p:spPr>
          <a:xfrm>
            <a:off x="1089025" y="1358265"/>
            <a:ext cx="7255510" cy="369332"/>
          </a:xfrm>
          <a:prstGeom prst="rect">
            <a:avLst/>
          </a:prstGeom>
          <a:noFill/>
          <a:ln w="9525">
            <a:noFill/>
          </a:ln>
        </p:spPr>
        <p:txBody>
          <a:bodyPr wrap="square" anchor="t">
            <a:spAutoFit/>
          </a:bodyPr>
          <a:lstStyle/>
          <a:p>
            <a:pPr eaLnBrk="0" hangingPunct="0"/>
            <a:r>
              <a:rPr lang="zh-CN" altLang="en-US" b="1" dirty="0" smtClean="0">
                <a:latin typeface="微软雅黑" panose="020B0503020204020204" pitchFamily="34" charset="-122"/>
                <a:ea typeface="微软雅黑" panose="020B0503020204020204" pitchFamily="34" charset="-122"/>
              </a:rPr>
              <a:t>供货渠道：</a:t>
            </a:r>
            <a:endParaRPr lang="zh-CN" altLang="en-US" b="1" dirty="0">
              <a:latin typeface="微软雅黑" panose="020B0503020204020204" pitchFamily="34" charset="-122"/>
              <a:ea typeface="微软雅黑" panose="020B0503020204020204" pitchFamily="34" charset="-122"/>
            </a:endParaRPr>
          </a:p>
        </p:txBody>
      </p:sp>
      <p:sp>
        <p:nvSpPr>
          <p:cNvPr id="33" name="Text Box 38"/>
          <p:cNvSpPr txBox="1">
            <a:spLocks noChangeArrowheads="1"/>
          </p:cNvSpPr>
          <p:nvPr/>
        </p:nvSpPr>
        <p:spPr bwMode="auto">
          <a:xfrm>
            <a:off x="1883727" y="3213160"/>
            <a:ext cx="857250" cy="316865"/>
          </a:xfrm>
          <a:prstGeom prst="rect">
            <a:avLst/>
          </a:prstGeom>
          <a:noFill/>
          <a:ln w="9525">
            <a:noFill/>
            <a:miter lim="800000"/>
          </a:ln>
        </p:spPr>
        <p:txBody>
          <a:bodyPr wrap="square">
            <a:spAutoFit/>
          </a:bodyPr>
          <a:lstStyle/>
          <a:p>
            <a:pPr eaLnBrk="0" hangingPunct="0">
              <a:defRPr/>
            </a:pPr>
            <a:r>
              <a:rPr lang="zh-CN" altLang="en-US" sz="1465" dirty="0" smtClean="0">
                <a:solidFill>
                  <a:srgbClr val="00AAA6"/>
                </a:solidFill>
                <a:latin typeface="微软雅黑" panose="020B0503020204020204" pitchFamily="34" charset="-122"/>
                <a:ea typeface="微软雅黑" panose="020B0503020204020204" pitchFamily="34" charset="-122"/>
              </a:rPr>
              <a:t>细节</a:t>
            </a:r>
          </a:p>
        </p:txBody>
      </p:sp>
    </p:spTree>
  </p:cSld>
  <p:clrMapOvr>
    <a:masterClrMapping/>
  </p:clrMapOvr>
</p:sld>
</file>

<file path=ppt/theme/theme1.xml><?xml version="1.0" encoding="utf-8"?>
<a:theme xmlns:a="http://schemas.openxmlformats.org/drawingml/2006/main" name="Office Theme">
  <a:themeElements>
    <a:clrScheme name="Office 主题">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438</TotalTime>
  <Words>1226</Words>
  <Application>Microsoft Office PowerPoint</Application>
  <PresentationFormat>ユーザー設定</PresentationFormat>
  <Paragraphs>201</Paragraphs>
  <Slides>22</Slides>
  <Notes>1</Notes>
  <HiddenSlides>0</HiddenSlides>
  <MMClips>0</MMClips>
  <ScaleCrop>false</ScaleCrop>
  <HeadingPairs>
    <vt:vector size="4" baseType="variant">
      <vt:variant>
        <vt:lpstr>テーマ</vt:lpstr>
      </vt:variant>
      <vt:variant>
        <vt:i4>1</vt:i4>
      </vt:variant>
      <vt:variant>
        <vt:lpstr>スライド タイトル</vt:lpstr>
      </vt:variant>
      <vt:variant>
        <vt:i4>22</vt:i4>
      </vt:variant>
    </vt:vector>
  </HeadingPairs>
  <TitlesOfParts>
    <vt:vector size="23" baseType="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范志鹏</dc:creator>
  <cp:lastModifiedBy>NoriY</cp:lastModifiedBy>
  <cp:revision>739</cp:revision>
  <cp:lastPrinted>2021-02-25T14:50:07Z</cp:lastPrinted>
  <dcterms:created xsi:type="dcterms:W3CDTF">2016-05-04T08:07:00Z</dcterms:created>
  <dcterms:modified xsi:type="dcterms:W3CDTF">2021-02-25T14:50:13Z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2052-11.1.0.9998</vt:lpwstr>
  </property>
</Properties>
</file>